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7B0CE-3527-5F8F-5810-9315580D07D9}" v="9" dt="2021-02-23T17:57:09.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30"/>
    <p:restoredTop sz="92209"/>
  </p:normalViewPr>
  <p:slideViewPr>
    <p:cSldViewPr snapToGrid="0">
      <p:cViewPr varScale="1">
        <p:scale>
          <a:sx n="103" d="100"/>
          <a:sy n="103" d="100"/>
        </p:scale>
        <p:origin x="192"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Lynch" userId="S::l.lynch@animateyouth.co.uk::261d378d-7d6e-4194-bc34-040c787ebe64" providerId="AD" clId="Web-{3C87B0CE-3527-5F8F-5810-9315580D07D9}"/>
    <pc:docChg chg="modSld">
      <pc:chgData name="Lauren Lynch" userId="S::l.lynch@animateyouth.co.uk::261d378d-7d6e-4194-bc34-040c787ebe64" providerId="AD" clId="Web-{3C87B0CE-3527-5F8F-5810-9315580D07D9}" dt="2021-02-23T17:57:09.366" v="8" actId="1076"/>
      <pc:docMkLst>
        <pc:docMk/>
      </pc:docMkLst>
      <pc:sldChg chg="addSp modSp">
        <pc:chgData name="Lauren Lynch" userId="S::l.lynch@animateyouth.co.uk::261d378d-7d6e-4194-bc34-040c787ebe64" providerId="AD" clId="Web-{3C87B0CE-3527-5F8F-5810-9315580D07D9}" dt="2021-02-23T17:56:39.976" v="3" actId="1076"/>
        <pc:sldMkLst>
          <pc:docMk/>
          <pc:sldMk cId="3558554947" sldId="270"/>
        </pc:sldMkLst>
        <pc:picChg chg="add mod">
          <ac:chgData name="Lauren Lynch" userId="S::l.lynch@animateyouth.co.uk::261d378d-7d6e-4194-bc34-040c787ebe64" providerId="AD" clId="Web-{3C87B0CE-3527-5F8F-5810-9315580D07D9}" dt="2021-02-23T17:56:39.976" v="3" actId="1076"/>
          <ac:picMkLst>
            <pc:docMk/>
            <pc:sldMk cId="3558554947" sldId="270"/>
            <ac:picMk id="3" creationId="{89D3350B-C46F-4D0F-9650-135777E6BDB0}"/>
          </ac:picMkLst>
        </pc:picChg>
      </pc:sldChg>
      <pc:sldChg chg="addSp modSp">
        <pc:chgData name="Lauren Lynch" userId="S::l.lynch@animateyouth.co.uk::261d378d-7d6e-4194-bc34-040c787ebe64" providerId="AD" clId="Web-{3C87B0CE-3527-5F8F-5810-9315580D07D9}" dt="2021-02-23T17:57:09.366" v="8" actId="1076"/>
        <pc:sldMkLst>
          <pc:docMk/>
          <pc:sldMk cId="4238598725" sldId="274"/>
        </pc:sldMkLst>
        <pc:picChg chg="add mod">
          <ac:chgData name="Lauren Lynch" userId="S::l.lynch@animateyouth.co.uk::261d378d-7d6e-4194-bc34-040c787ebe64" providerId="AD" clId="Web-{3C87B0CE-3527-5F8F-5810-9315580D07D9}" dt="2021-02-23T17:57:09.366" v="8" actId="1076"/>
          <ac:picMkLst>
            <pc:docMk/>
            <pc:sldMk cId="4238598725" sldId="274"/>
            <ac:picMk id="3" creationId="{0D9942E0-E9E0-4EC0-9775-59E6AE85E7C2}"/>
          </ac:picMkLst>
        </pc:picChg>
      </pc:sldChg>
    </pc:docChg>
  </pc:docChgLst>
  <pc:docChgLst>
    <pc:chgData name="Lauren Lynch" userId="261d378d-7d6e-4194-bc34-040c787ebe64" providerId="ADAL" clId="{97EBB74B-A676-864D-B44B-3FB17DB68B20}"/>
    <pc:docChg chg="undo custSel addSld delSld modSld">
      <pc:chgData name="Lauren Lynch" userId="261d378d-7d6e-4194-bc34-040c787ebe64" providerId="ADAL" clId="{97EBB74B-A676-864D-B44B-3FB17DB68B20}" dt="2021-02-23T17:54:38.812" v="662"/>
      <pc:docMkLst>
        <pc:docMk/>
      </pc:docMkLst>
      <pc:sldChg chg="addSp delSp modSp">
        <pc:chgData name="Lauren Lynch" userId="261d378d-7d6e-4194-bc34-040c787ebe64" providerId="ADAL" clId="{97EBB74B-A676-864D-B44B-3FB17DB68B20}" dt="2021-02-23T17:15:23.980" v="119" actId="1038"/>
        <pc:sldMkLst>
          <pc:docMk/>
          <pc:sldMk cId="1906010189" sldId="256"/>
        </pc:sldMkLst>
        <pc:spChg chg="mod">
          <ac:chgData name="Lauren Lynch" userId="261d378d-7d6e-4194-bc34-040c787ebe64" providerId="ADAL" clId="{97EBB74B-A676-864D-B44B-3FB17DB68B20}" dt="2021-02-23T17:14:17.305" v="63" actId="114"/>
          <ac:spMkLst>
            <pc:docMk/>
            <pc:sldMk cId="1906010189" sldId="256"/>
            <ac:spMk id="2" creationId="{65ADADCA-000F-4EB6-8D45-F567A4CF5BFC}"/>
          </ac:spMkLst>
        </pc:spChg>
        <pc:spChg chg="mod">
          <ac:chgData name="Lauren Lynch" userId="261d378d-7d6e-4194-bc34-040c787ebe64" providerId="ADAL" clId="{97EBB74B-A676-864D-B44B-3FB17DB68B20}" dt="2021-02-23T17:15:23.980" v="119" actId="1038"/>
          <ac:spMkLst>
            <pc:docMk/>
            <pc:sldMk cId="1906010189" sldId="256"/>
            <ac:spMk id="3" creationId="{1DED2307-BD49-4BF2-8C66-FC2F37ABEBAB}"/>
          </ac:spMkLst>
        </pc:spChg>
        <pc:picChg chg="add del">
          <ac:chgData name="Lauren Lynch" userId="261d378d-7d6e-4194-bc34-040c787ebe64" providerId="ADAL" clId="{97EBB74B-A676-864D-B44B-3FB17DB68B20}" dt="2021-02-23T17:13:21.148" v="1"/>
          <ac:picMkLst>
            <pc:docMk/>
            <pc:sldMk cId="1906010189" sldId="256"/>
            <ac:picMk id="4" creationId="{926FC67A-0EBA-3D44-8904-9DFDC0B52397}"/>
          </ac:picMkLst>
        </pc:picChg>
      </pc:sldChg>
      <pc:sldChg chg="addSp delSp modSp add">
        <pc:chgData name="Lauren Lynch" userId="261d378d-7d6e-4194-bc34-040c787ebe64" providerId="ADAL" clId="{97EBB74B-A676-864D-B44B-3FB17DB68B20}" dt="2021-02-23T17:16:13.033" v="131" actId="20577"/>
        <pc:sldMkLst>
          <pc:docMk/>
          <pc:sldMk cId="1574983869" sldId="257"/>
        </pc:sldMkLst>
        <pc:spChg chg="mod">
          <ac:chgData name="Lauren Lynch" userId="261d378d-7d6e-4194-bc34-040c787ebe64" providerId="ADAL" clId="{97EBB74B-A676-864D-B44B-3FB17DB68B20}" dt="2021-02-23T17:16:13.033" v="131" actId="20577"/>
          <ac:spMkLst>
            <pc:docMk/>
            <pc:sldMk cId="1574983869" sldId="257"/>
            <ac:spMk id="2" creationId="{ACC632EB-1F8E-A548-B593-BB7F0E97D735}"/>
          </ac:spMkLst>
        </pc:spChg>
        <pc:spChg chg="del">
          <ac:chgData name="Lauren Lynch" userId="261d378d-7d6e-4194-bc34-040c787ebe64" providerId="ADAL" clId="{97EBB74B-A676-864D-B44B-3FB17DB68B20}" dt="2021-02-23T17:15:49.662" v="123" actId="478"/>
          <ac:spMkLst>
            <pc:docMk/>
            <pc:sldMk cId="1574983869" sldId="257"/>
            <ac:spMk id="3" creationId="{5E645080-CA0B-CE41-9E7A-585CCD2EB34F}"/>
          </ac:spMkLst>
        </pc:spChg>
        <pc:picChg chg="add mod">
          <ac:chgData name="Lauren Lynch" userId="261d378d-7d6e-4194-bc34-040c787ebe64" providerId="ADAL" clId="{97EBB74B-A676-864D-B44B-3FB17DB68B20}" dt="2021-02-23T17:15:47.185" v="122" actId="1076"/>
          <ac:picMkLst>
            <pc:docMk/>
            <pc:sldMk cId="1574983869" sldId="257"/>
            <ac:picMk id="4" creationId="{28CFDC38-0076-3D4D-8488-63432F0222F4}"/>
          </ac:picMkLst>
        </pc:picChg>
      </pc:sldChg>
      <pc:sldChg chg="addSp modSp add modAnim">
        <pc:chgData name="Lauren Lynch" userId="261d378d-7d6e-4194-bc34-040c787ebe64" providerId="ADAL" clId="{97EBB74B-A676-864D-B44B-3FB17DB68B20}" dt="2021-02-23T17:17:34.525" v="145"/>
        <pc:sldMkLst>
          <pc:docMk/>
          <pc:sldMk cId="827443709" sldId="258"/>
        </pc:sldMkLst>
        <pc:spChg chg="mod">
          <ac:chgData name="Lauren Lynch" userId="261d378d-7d6e-4194-bc34-040c787ebe64" providerId="ADAL" clId="{97EBB74B-A676-864D-B44B-3FB17DB68B20}" dt="2021-02-23T17:16:48.591" v="133"/>
          <ac:spMkLst>
            <pc:docMk/>
            <pc:sldMk cId="827443709" sldId="258"/>
            <ac:spMk id="2" creationId="{F9960B83-96AC-4241-9BF1-1B89E679ADB8}"/>
          </ac:spMkLst>
        </pc:spChg>
        <pc:spChg chg="add mod">
          <ac:chgData name="Lauren Lynch" userId="261d378d-7d6e-4194-bc34-040c787ebe64" providerId="ADAL" clId="{97EBB74B-A676-864D-B44B-3FB17DB68B20}" dt="2021-02-23T17:17:20.721" v="144" actId="1076"/>
          <ac:spMkLst>
            <pc:docMk/>
            <pc:sldMk cId="827443709" sldId="258"/>
            <ac:spMk id="3" creationId="{D0FCF1FD-AC61-5348-A2FB-E2A0002E2D5C}"/>
          </ac:spMkLst>
        </pc:spChg>
      </pc:sldChg>
      <pc:sldChg chg="addSp modSp add modAnim">
        <pc:chgData name="Lauren Lynch" userId="261d378d-7d6e-4194-bc34-040c787ebe64" providerId="ADAL" clId="{97EBB74B-A676-864D-B44B-3FB17DB68B20}" dt="2021-02-23T17:19:41.525" v="155" actId="167"/>
        <pc:sldMkLst>
          <pc:docMk/>
          <pc:sldMk cId="3464700473" sldId="259"/>
        </pc:sldMkLst>
        <pc:spChg chg="mod">
          <ac:chgData name="Lauren Lynch" userId="261d378d-7d6e-4194-bc34-040c787ebe64" providerId="ADAL" clId="{97EBB74B-A676-864D-B44B-3FB17DB68B20}" dt="2021-02-23T17:17:54.651" v="148" actId="1076"/>
          <ac:spMkLst>
            <pc:docMk/>
            <pc:sldMk cId="3464700473" sldId="259"/>
            <ac:spMk id="3" creationId="{D0FCF1FD-AC61-5348-A2FB-E2A0002E2D5C}"/>
          </ac:spMkLst>
        </pc:spChg>
        <pc:picChg chg="add mod">
          <ac:chgData name="Lauren Lynch" userId="261d378d-7d6e-4194-bc34-040c787ebe64" providerId="ADAL" clId="{97EBB74B-A676-864D-B44B-3FB17DB68B20}" dt="2021-02-23T17:19:41.525" v="155" actId="167"/>
          <ac:picMkLst>
            <pc:docMk/>
            <pc:sldMk cId="3464700473" sldId="259"/>
            <ac:picMk id="4" creationId="{1314AD11-4FF5-FD4B-A334-61FF3997ECF0}"/>
          </ac:picMkLst>
        </pc:picChg>
      </pc:sldChg>
      <pc:sldChg chg="modSp add modAnim">
        <pc:chgData name="Lauren Lynch" userId="261d378d-7d6e-4194-bc34-040c787ebe64" providerId="ADAL" clId="{97EBB74B-A676-864D-B44B-3FB17DB68B20}" dt="2021-02-23T17:21:26.405" v="199"/>
        <pc:sldMkLst>
          <pc:docMk/>
          <pc:sldMk cId="4044071812" sldId="260"/>
        </pc:sldMkLst>
        <pc:spChg chg="mod">
          <ac:chgData name="Lauren Lynch" userId="261d378d-7d6e-4194-bc34-040c787ebe64" providerId="ADAL" clId="{97EBB74B-A676-864D-B44B-3FB17DB68B20}" dt="2021-02-23T17:20:18.753" v="175" actId="403"/>
          <ac:spMkLst>
            <pc:docMk/>
            <pc:sldMk cId="4044071812" sldId="260"/>
            <ac:spMk id="2" creationId="{1D220D9B-C5FE-5444-9CFD-545B08C1FB02}"/>
          </ac:spMkLst>
        </pc:spChg>
        <pc:spChg chg="mod">
          <ac:chgData name="Lauren Lynch" userId="261d378d-7d6e-4194-bc34-040c787ebe64" providerId="ADAL" clId="{97EBB74B-A676-864D-B44B-3FB17DB68B20}" dt="2021-02-23T17:21:09.976" v="196" actId="113"/>
          <ac:spMkLst>
            <pc:docMk/>
            <pc:sldMk cId="4044071812" sldId="260"/>
            <ac:spMk id="3" creationId="{8D61B1D1-547E-9341-BB4E-409DF20EA446}"/>
          </ac:spMkLst>
        </pc:spChg>
      </pc:sldChg>
      <pc:sldChg chg="add del">
        <pc:chgData name="Lauren Lynch" userId="261d378d-7d6e-4194-bc34-040c787ebe64" providerId="ADAL" clId="{97EBB74B-A676-864D-B44B-3FB17DB68B20}" dt="2021-02-23T17:20:04.278" v="157" actId="2696"/>
        <pc:sldMkLst>
          <pc:docMk/>
          <pc:sldMk cId="4259557226" sldId="260"/>
        </pc:sldMkLst>
      </pc:sldChg>
      <pc:sldChg chg="addSp modSp add">
        <pc:chgData name="Lauren Lynch" userId="261d378d-7d6e-4194-bc34-040c787ebe64" providerId="ADAL" clId="{97EBB74B-A676-864D-B44B-3FB17DB68B20}" dt="2021-02-23T17:23:18.591" v="217" actId="14100"/>
        <pc:sldMkLst>
          <pc:docMk/>
          <pc:sldMk cId="763300055" sldId="261"/>
        </pc:sldMkLst>
        <pc:picChg chg="add mod">
          <ac:chgData name="Lauren Lynch" userId="261d378d-7d6e-4194-bc34-040c787ebe64" providerId="ADAL" clId="{97EBB74B-A676-864D-B44B-3FB17DB68B20}" dt="2021-02-23T17:22:59.761" v="213" actId="14100"/>
          <ac:picMkLst>
            <pc:docMk/>
            <pc:sldMk cId="763300055" sldId="261"/>
            <ac:picMk id="2" creationId="{01832589-D77A-8E4E-8FA7-B798993A9983}"/>
          </ac:picMkLst>
        </pc:picChg>
        <pc:picChg chg="add mod">
          <ac:chgData name="Lauren Lynch" userId="261d378d-7d6e-4194-bc34-040c787ebe64" providerId="ADAL" clId="{97EBB74B-A676-864D-B44B-3FB17DB68B20}" dt="2021-02-23T17:23:18.591" v="217" actId="14100"/>
          <ac:picMkLst>
            <pc:docMk/>
            <pc:sldMk cId="763300055" sldId="261"/>
            <ac:picMk id="3" creationId="{E8B14662-3B6F-0942-817C-8CE1BFA80B72}"/>
          </ac:picMkLst>
        </pc:picChg>
        <pc:picChg chg="add mod">
          <ac:chgData name="Lauren Lynch" userId="261d378d-7d6e-4194-bc34-040c787ebe64" providerId="ADAL" clId="{97EBB74B-A676-864D-B44B-3FB17DB68B20}" dt="2021-02-23T17:23:14.888" v="216" actId="14100"/>
          <ac:picMkLst>
            <pc:docMk/>
            <pc:sldMk cId="763300055" sldId="261"/>
            <ac:picMk id="4" creationId="{341CF9FE-3433-9E47-B922-262FDB1D0CFB}"/>
          </ac:picMkLst>
        </pc:picChg>
        <pc:picChg chg="add mod">
          <ac:chgData name="Lauren Lynch" userId="261d378d-7d6e-4194-bc34-040c787ebe64" providerId="ADAL" clId="{97EBB74B-A676-864D-B44B-3FB17DB68B20}" dt="2021-02-23T17:22:53.593" v="212" actId="14100"/>
          <ac:picMkLst>
            <pc:docMk/>
            <pc:sldMk cId="763300055" sldId="261"/>
            <ac:picMk id="5" creationId="{BE1CB48F-1A95-B74C-93C2-07FAF7152A74}"/>
          </ac:picMkLst>
        </pc:picChg>
      </pc:sldChg>
      <pc:sldChg chg="add del">
        <pc:chgData name="Lauren Lynch" userId="261d378d-7d6e-4194-bc34-040c787ebe64" providerId="ADAL" clId="{97EBB74B-A676-864D-B44B-3FB17DB68B20}" dt="2021-02-23T17:22:25.402" v="201"/>
        <pc:sldMkLst>
          <pc:docMk/>
          <pc:sldMk cId="4111147382" sldId="261"/>
        </pc:sldMkLst>
      </pc:sldChg>
      <pc:sldChg chg="addSp delSp modSp add modAnim">
        <pc:chgData name="Lauren Lynch" userId="261d378d-7d6e-4194-bc34-040c787ebe64" providerId="ADAL" clId="{97EBB74B-A676-864D-B44B-3FB17DB68B20}" dt="2021-02-23T17:26:32.712" v="264"/>
        <pc:sldMkLst>
          <pc:docMk/>
          <pc:sldMk cId="1367745182" sldId="262"/>
        </pc:sldMkLst>
        <pc:spChg chg="mod">
          <ac:chgData name="Lauren Lynch" userId="261d378d-7d6e-4194-bc34-040c787ebe64" providerId="ADAL" clId="{97EBB74B-A676-864D-B44B-3FB17DB68B20}" dt="2021-02-23T17:24:09.015" v="242" actId="20577"/>
          <ac:spMkLst>
            <pc:docMk/>
            <pc:sldMk cId="1367745182" sldId="262"/>
            <ac:spMk id="2" creationId="{F7252685-9EE9-A840-8AFF-CE31F40B52DE}"/>
          </ac:spMkLst>
        </pc:spChg>
        <pc:spChg chg="del">
          <ac:chgData name="Lauren Lynch" userId="261d378d-7d6e-4194-bc34-040c787ebe64" providerId="ADAL" clId="{97EBB74B-A676-864D-B44B-3FB17DB68B20}" dt="2021-02-23T17:25:11.367" v="243"/>
          <ac:spMkLst>
            <pc:docMk/>
            <pc:sldMk cId="1367745182" sldId="262"/>
            <ac:spMk id="3" creationId="{12698159-8094-DC4E-8B2B-04265F53152F}"/>
          </ac:spMkLst>
        </pc:spChg>
        <pc:spChg chg="add mod">
          <ac:chgData name="Lauren Lynch" userId="261d378d-7d6e-4194-bc34-040c787ebe64" providerId="ADAL" clId="{97EBB74B-A676-864D-B44B-3FB17DB68B20}" dt="2021-02-23T17:26:21.177" v="263" actId="1036"/>
          <ac:spMkLst>
            <pc:docMk/>
            <pc:sldMk cId="1367745182" sldId="262"/>
            <ac:spMk id="13" creationId="{2AE74D4A-6DBE-3D47-BC8C-F2DC599D65AC}"/>
          </ac:spMkLst>
        </pc:spChg>
        <pc:picChg chg="add mod">
          <ac:chgData name="Lauren Lynch" userId="261d378d-7d6e-4194-bc34-040c787ebe64" providerId="ADAL" clId="{97EBB74B-A676-864D-B44B-3FB17DB68B20}" dt="2021-02-23T17:25:11.367" v="243"/>
          <ac:picMkLst>
            <pc:docMk/>
            <pc:sldMk cId="1367745182" sldId="262"/>
            <ac:picMk id="5" creationId="{6A677D9F-4502-A149-80B7-C3E9F9FA1148}"/>
          </ac:picMkLst>
        </pc:picChg>
        <pc:cxnChg chg="add mod">
          <ac:chgData name="Lauren Lynch" userId="261d378d-7d6e-4194-bc34-040c787ebe64" providerId="ADAL" clId="{97EBB74B-A676-864D-B44B-3FB17DB68B20}" dt="2021-02-23T17:25:58.168" v="250" actId="14100"/>
          <ac:cxnSpMkLst>
            <pc:docMk/>
            <pc:sldMk cId="1367745182" sldId="262"/>
            <ac:cxnSpMk id="7" creationId="{6E5614FD-F3AD-7742-AE1A-49B24B9D4F50}"/>
          </ac:cxnSpMkLst>
        </pc:cxnChg>
      </pc:sldChg>
      <pc:sldChg chg="add del">
        <pc:chgData name="Lauren Lynch" userId="261d378d-7d6e-4194-bc34-040c787ebe64" providerId="ADAL" clId="{97EBB74B-A676-864D-B44B-3FB17DB68B20}" dt="2021-02-23T17:23:35.670" v="219" actId="2696"/>
        <pc:sldMkLst>
          <pc:docMk/>
          <pc:sldMk cId="3837870382" sldId="262"/>
        </pc:sldMkLst>
      </pc:sldChg>
      <pc:sldChg chg="modSp add del">
        <pc:chgData name="Lauren Lynch" userId="261d378d-7d6e-4194-bc34-040c787ebe64" providerId="ADAL" clId="{97EBB74B-A676-864D-B44B-3FB17DB68B20}" dt="2021-02-23T17:27:27.765" v="270" actId="2696"/>
        <pc:sldMkLst>
          <pc:docMk/>
          <pc:sldMk cId="1631640676" sldId="263"/>
        </pc:sldMkLst>
        <pc:spChg chg="mod">
          <ac:chgData name="Lauren Lynch" userId="261d378d-7d6e-4194-bc34-040c787ebe64" providerId="ADAL" clId="{97EBB74B-A676-864D-B44B-3FB17DB68B20}" dt="2021-02-23T17:27:18.842" v="269" actId="20577"/>
          <ac:spMkLst>
            <pc:docMk/>
            <pc:sldMk cId="1631640676" sldId="263"/>
            <ac:spMk id="3" creationId="{0D29D7DB-B775-3241-8865-CC0118B32830}"/>
          </ac:spMkLst>
        </pc:spChg>
      </pc:sldChg>
      <pc:sldChg chg="addSp modSp add modAnim">
        <pc:chgData name="Lauren Lynch" userId="261d378d-7d6e-4194-bc34-040c787ebe64" providerId="ADAL" clId="{97EBB74B-A676-864D-B44B-3FB17DB68B20}" dt="2021-02-23T17:28:49.399" v="289"/>
        <pc:sldMkLst>
          <pc:docMk/>
          <pc:sldMk cId="2384384791" sldId="263"/>
        </pc:sldMkLst>
        <pc:spChg chg="add mod">
          <ac:chgData name="Lauren Lynch" userId="261d378d-7d6e-4194-bc34-040c787ebe64" providerId="ADAL" clId="{97EBB74B-A676-864D-B44B-3FB17DB68B20}" dt="2021-02-23T17:27:52.951" v="275" actId="1076"/>
          <ac:spMkLst>
            <pc:docMk/>
            <pc:sldMk cId="2384384791" sldId="263"/>
            <ac:spMk id="2" creationId="{7547BF61-7341-7346-B2D6-F4B39DB6D70F}"/>
          </ac:spMkLst>
        </pc:spChg>
        <pc:spChg chg="add mod">
          <ac:chgData name="Lauren Lynch" userId="261d378d-7d6e-4194-bc34-040c787ebe64" providerId="ADAL" clId="{97EBB74B-A676-864D-B44B-3FB17DB68B20}" dt="2021-02-23T17:28:27.288" v="285" actId="1076"/>
          <ac:spMkLst>
            <pc:docMk/>
            <pc:sldMk cId="2384384791" sldId="263"/>
            <ac:spMk id="5" creationId="{D92B2712-C791-654D-BA4B-1E0D524AD31A}"/>
          </ac:spMkLst>
        </pc:spChg>
        <pc:picChg chg="add mod">
          <ac:chgData name="Lauren Lynch" userId="261d378d-7d6e-4194-bc34-040c787ebe64" providerId="ADAL" clId="{97EBB74B-A676-864D-B44B-3FB17DB68B20}" dt="2021-02-23T17:27:55.432" v="276" actId="1076"/>
          <ac:picMkLst>
            <pc:docMk/>
            <pc:sldMk cId="2384384791" sldId="263"/>
            <ac:picMk id="3" creationId="{9D991DDB-456B-D64D-8438-A89DFC5B312A}"/>
          </ac:picMkLst>
        </pc:picChg>
        <pc:picChg chg="add mod">
          <ac:chgData name="Lauren Lynch" userId="261d378d-7d6e-4194-bc34-040c787ebe64" providerId="ADAL" clId="{97EBB74B-A676-864D-B44B-3FB17DB68B20}" dt="2021-02-23T17:28:10.140" v="281" actId="1076"/>
          <ac:picMkLst>
            <pc:docMk/>
            <pc:sldMk cId="2384384791" sldId="263"/>
            <ac:picMk id="4" creationId="{4F559ADA-1AA8-4A44-ADEE-6F86ABBBD13A}"/>
          </ac:picMkLst>
        </pc:picChg>
      </pc:sldChg>
      <pc:sldChg chg="addSp modSp add modAnim">
        <pc:chgData name="Lauren Lynch" userId="261d378d-7d6e-4194-bc34-040c787ebe64" providerId="ADAL" clId="{97EBB74B-A676-864D-B44B-3FB17DB68B20}" dt="2021-02-23T17:29:42.701" v="301"/>
        <pc:sldMkLst>
          <pc:docMk/>
          <pc:sldMk cId="3926432989" sldId="264"/>
        </pc:sldMkLst>
        <pc:spChg chg="add mod">
          <ac:chgData name="Lauren Lynch" userId="261d378d-7d6e-4194-bc34-040c787ebe64" providerId="ADAL" clId="{97EBB74B-A676-864D-B44B-3FB17DB68B20}" dt="2021-02-23T17:29:13.891" v="294" actId="1076"/>
          <ac:spMkLst>
            <pc:docMk/>
            <pc:sldMk cId="3926432989" sldId="264"/>
            <ac:spMk id="2" creationId="{7FF18869-1AEE-3F44-A9CE-8EE86D1B16A0}"/>
          </ac:spMkLst>
        </pc:spChg>
        <pc:spChg chg="add mod">
          <ac:chgData name="Lauren Lynch" userId="261d378d-7d6e-4194-bc34-040c787ebe64" providerId="ADAL" clId="{97EBB74B-A676-864D-B44B-3FB17DB68B20}" dt="2021-02-23T17:29:35.051" v="299" actId="1076"/>
          <ac:spMkLst>
            <pc:docMk/>
            <pc:sldMk cId="3926432989" sldId="264"/>
            <ac:spMk id="3" creationId="{445880CC-F7B2-064E-8999-D04B53DB0C5D}"/>
          </ac:spMkLst>
        </pc:spChg>
        <pc:picChg chg="add mod">
          <ac:chgData name="Lauren Lynch" userId="261d378d-7d6e-4194-bc34-040c787ebe64" providerId="ADAL" clId="{97EBB74B-A676-864D-B44B-3FB17DB68B20}" dt="2021-02-23T17:29:08.585" v="292" actId="1076"/>
          <ac:picMkLst>
            <pc:docMk/>
            <pc:sldMk cId="3926432989" sldId="264"/>
            <ac:picMk id="4" creationId="{E108330B-42B2-7B45-8C2B-CF0A8EABC2A5}"/>
          </ac:picMkLst>
        </pc:picChg>
        <pc:picChg chg="add mod">
          <ac:chgData name="Lauren Lynch" userId="261d378d-7d6e-4194-bc34-040c787ebe64" providerId="ADAL" clId="{97EBB74B-A676-864D-B44B-3FB17DB68B20}" dt="2021-02-23T17:29:29.013" v="298" actId="1076"/>
          <ac:picMkLst>
            <pc:docMk/>
            <pc:sldMk cId="3926432989" sldId="264"/>
            <ac:picMk id="5" creationId="{49AC6D3A-52FF-574E-85A7-851BF84E21BA}"/>
          </ac:picMkLst>
        </pc:picChg>
      </pc:sldChg>
      <pc:sldChg chg="addSp modSp add modAnim">
        <pc:chgData name="Lauren Lynch" userId="261d378d-7d6e-4194-bc34-040c787ebe64" providerId="ADAL" clId="{97EBB74B-A676-864D-B44B-3FB17DB68B20}" dt="2021-02-23T17:30:41.024" v="314"/>
        <pc:sldMkLst>
          <pc:docMk/>
          <pc:sldMk cId="3421378101" sldId="265"/>
        </pc:sldMkLst>
        <pc:spChg chg="add mod">
          <ac:chgData name="Lauren Lynch" userId="261d378d-7d6e-4194-bc34-040c787ebe64" providerId="ADAL" clId="{97EBB74B-A676-864D-B44B-3FB17DB68B20}" dt="2021-02-23T17:30:25.409" v="309" actId="1076"/>
          <ac:spMkLst>
            <pc:docMk/>
            <pc:sldMk cId="3421378101" sldId="265"/>
            <ac:spMk id="2" creationId="{2C371FD2-E8A3-FD4A-984E-27AFF6A909CC}"/>
          </ac:spMkLst>
        </pc:spChg>
        <pc:spChg chg="add mod">
          <ac:chgData name="Lauren Lynch" userId="261d378d-7d6e-4194-bc34-040c787ebe64" providerId="ADAL" clId="{97EBB74B-A676-864D-B44B-3FB17DB68B20}" dt="2021-02-23T17:30:34.940" v="312" actId="1076"/>
          <ac:spMkLst>
            <pc:docMk/>
            <pc:sldMk cId="3421378101" sldId="265"/>
            <ac:spMk id="3" creationId="{742B5473-E03B-C049-965A-53E536B9ED20}"/>
          </ac:spMkLst>
        </pc:spChg>
        <pc:picChg chg="add mod">
          <ac:chgData name="Lauren Lynch" userId="261d378d-7d6e-4194-bc34-040c787ebe64" providerId="ADAL" clId="{97EBB74B-A676-864D-B44B-3FB17DB68B20}" dt="2021-02-23T17:30:17.756" v="306" actId="14100"/>
          <ac:picMkLst>
            <pc:docMk/>
            <pc:sldMk cId="3421378101" sldId="265"/>
            <ac:picMk id="4" creationId="{BF9748C7-893D-6644-8C4D-C0D1679B7DB3}"/>
          </ac:picMkLst>
        </pc:picChg>
        <pc:picChg chg="add mod">
          <ac:chgData name="Lauren Lynch" userId="261d378d-7d6e-4194-bc34-040c787ebe64" providerId="ADAL" clId="{97EBB74B-A676-864D-B44B-3FB17DB68B20}" dt="2021-02-23T17:30:38.061" v="313" actId="14100"/>
          <ac:picMkLst>
            <pc:docMk/>
            <pc:sldMk cId="3421378101" sldId="265"/>
            <ac:picMk id="5" creationId="{FEBD78ED-5124-BA4D-803A-AF5BAF59372F}"/>
          </ac:picMkLst>
        </pc:picChg>
      </pc:sldChg>
      <pc:sldChg chg="addSp modSp add modAnim">
        <pc:chgData name="Lauren Lynch" userId="261d378d-7d6e-4194-bc34-040c787ebe64" providerId="ADAL" clId="{97EBB74B-A676-864D-B44B-3FB17DB68B20}" dt="2021-02-23T17:31:39.467" v="329"/>
        <pc:sldMkLst>
          <pc:docMk/>
          <pc:sldMk cId="2113996117" sldId="266"/>
        </pc:sldMkLst>
        <pc:spChg chg="add mod">
          <ac:chgData name="Lauren Lynch" userId="261d378d-7d6e-4194-bc34-040c787ebe64" providerId="ADAL" clId="{97EBB74B-A676-864D-B44B-3FB17DB68B20}" dt="2021-02-23T17:31:20.495" v="322" actId="14100"/>
          <ac:spMkLst>
            <pc:docMk/>
            <pc:sldMk cId="2113996117" sldId="266"/>
            <ac:spMk id="2" creationId="{0E9E8790-465B-FE42-9443-1A76EE815C68}"/>
          </ac:spMkLst>
        </pc:spChg>
        <pc:spChg chg="add mod">
          <ac:chgData name="Lauren Lynch" userId="261d378d-7d6e-4194-bc34-040c787ebe64" providerId="ADAL" clId="{97EBB74B-A676-864D-B44B-3FB17DB68B20}" dt="2021-02-23T17:31:32.661" v="327" actId="1076"/>
          <ac:spMkLst>
            <pc:docMk/>
            <pc:sldMk cId="2113996117" sldId="266"/>
            <ac:spMk id="3" creationId="{ACA2C1DD-AA68-174D-AC5B-2162DEE27227}"/>
          </ac:spMkLst>
        </pc:spChg>
        <pc:picChg chg="add mod">
          <ac:chgData name="Lauren Lynch" userId="261d378d-7d6e-4194-bc34-040c787ebe64" providerId="ADAL" clId="{97EBB74B-A676-864D-B44B-3FB17DB68B20}" dt="2021-02-23T17:31:06.683" v="319" actId="14100"/>
          <ac:picMkLst>
            <pc:docMk/>
            <pc:sldMk cId="2113996117" sldId="266"/>
            <ac:picMk id="4" creationId="{FE26FC32-AE9A-DE47-937F-C9ED7C2F8F81}"/>
          </ac:picMkLst>
        </pc:picChg>
        <pc:picChg chg="add mod">
          <ac:chgData name="Lauren Lynch" userId="261d378d-7d6e-4194-bc34-040c787ebe64" providerId="ADAL" clId="{97EBB74B-A676-864D-B44B-3FB17DB68B20}" dt="2021-02-23T17:31:29.451" v="326" actId="1076"/>
          <ac:picMkLst>
            <pc:docMk/>
            <pc:sldMk cId="2113996117" sldId="266"/>
            <ac:picMk id="5" creationId="{9EE7B6FA-A44A-6443-B57D-77B4756BF7EE}"/>
          </ac:picMkLst>
        </pc:picChg>
      </pc:sldChg>
      <pc:sldChg chg="addSp modSp add modAnim">
        <pc:chgData name="Lauren Lynch" userId="261d378d-7d6e-4194-bc34-040c787ebe64" providerId="ADAL" clId="{97EBB74B-A676-864D-B44B-3FB17DB68B20}" dt="2021-02-23T17:37:41.095" v="355"/>
        <pc:sldMkLst>
          <pc:docMk/>
          <pc:sldMk cId="3409465138" sldId="267"/>
        </pc:sldMkLst>
        <pc:spChg chg="add mod">
          <ac:chgData name="Lauren Lynch" userId="261d378d-7d6e-4194-bc34-040c787ebe64" providerId="ADAL" clId="{97EBB74B-A676-864D-B44B-3FB17DB68B20}" dt="2021-02-23T17:32:50.170" v="351" actId="1076"/>
          <ac:spMkLst>
            <pc:docMk/>
            <pc:sldMk cId="3409465138" sldId="267"/>
            <ac:spMk id="2" creationId="{9DD9214F-3618-1840-9011-E627EE10E5C0}"/>
          </ac:spMkLst>
        </pc:spChg>
        <pc:spChg chg="add mod">
          <ac:chgData name="Lauren Lynch" userId="261d378d-7d6e-4194-bc34-040c787ebe64" providerId="ADAL" clId="{97EBB74B-A676-864D-B44B-3FB17DB68B20}" dt="2021-02-23T17:32:57.667" v="353" actId="255"/>
          <ac:spMkLst>
            <pc:docMk/>
            <pc:sldMk cId="3409465138" sldId="267"/>
            <ac:spMk id="3" creationId="{BB0A1BD9-D087-C045-AA25-130866160296}"/>
          </ac:spMkLst>
        </pc:spChg>
        <pc:picChg chg="add mod">
          <ac:chgData name="Lauren Lynch" userId="261d378d-7d6e-4194-bc34-040c787ebe64" providerId="ADAL" clId="{97EBB74B-A676-864D-B44B-3FB17DB68B20}" dt="2021-02-23T17:32:46.707" v="350" actId="1076"/>
          <ac:picMkLst>
            <pc:docMk/>
            <pc:sldMk cId="3409465138" sldId="267"/>
            <ac:picMk id="4" creationId="{ED14EB10-282B-E34F-B3DF-3F49636F6002}"/>
          </ac:picMkLst>
        </pc:picChg>
        <pc:picChg chg="add mod">
          <ac:chgData name="Lauren Lynch" userId="261d378d-7d6e-4194-bc34-040c787ebe64" providerId="ADAL" clId="{97EBB74B-A676-864D-B44B-3FB17DB68B20}" dt="2021-02-23T17:32:21.242" v="339" actId="14100"/>
          <ac:picMkLst>
            <pc:docMk/>
            <pc:sldMk cId="3409465138" sldId="267"/>
            <ac:picMk id="5" creationId="{28A0B8D3-FE37-3445-B559-775D791B376D}"/>
          </ac:picMkLst>
        </pc:picChg>
      </pc:sldChg>
      <pc:sldChg chg="addSp modSp add modAnim">
        <pc:chgData name="Lauren Lynch" userId="261d378d-7d6e-4194-bc34-040c787ebe64" providerId="ADAL" clId="{97EBB74B-A676-864D-B44B-3FB17DB68B20}" dt="2021-02-23T17:38:29.322" v="367"/>
        <pc:sldMkLst>
          <pc:docMk/>
          <pc:sldMk cId="1234443793" sldId="268"/>
        </pc:sldMkLst>
        <pc:spChg chg="add mod">
          <ac:chgData name="Lauren Lynch" userId="261d378d-7d6e-4194-bc34-040c787ebe64" providerId="ADAL" clId="{97EBB74B-A676-864D-B44B-3FB17DB68B20}" dt="2021-02-23T17:38:21.640" v="364" actId="1076"/>
          <ac:spMkLst>
            <pc:docMk/>
            <pc:sldMk cId="1234443793" sldId="268"/>
            <ac:spMk id="2" creationId="{D90257FE-E137-8547-B4C3-1274A257FD7E}"/>
          </ac:spMkLst>
        </pc:spChg>
        <pc:picChg chg="add mod">
          <ac:chgData name="Lauren Lynch" userId="261d378d-7d6e-4194-bc34-040c787ebe64" providerId="ADAL" clId="{97EBB74B-A676-864D-B44B-3FB17DB68B20}" dt="2021-02-23T17:38:23.994" v="366" actId="1076"/>
          <ac:picMkLst>
            <pc:docMk/>
            <pc:sldMk cId="1234443793" sldId="268"/>
            <ac:picMk id="3" creationId="{4A70D267-4F3B-E540-B4C1-DC7624CB0BFB}"/>
          </ac:picMkLst>
        </pc:picChg>
      </pc:sldChg>
      <pc:sldChg chg="add del">
        <pc:chgData name="Lauren Lynch" userId="261d378d-7d6e-4194-bc34-040c787ebe64" providerId="ADAL" clId="{97EBB74B-A676-864D-B44B-3FB17DB68B20}" dt="2021-02-23T17:38:48.371" v="369" actId="2696"/>
        <pc:sldMkLst>
          <pc:docMk/>
          <pc:sldMk cId="3732684472" sldId="269"/>
        </pc:sldMkLst>
      </pc:sldChg>
      <pc:sldChg chg="addSp delSp modSp add modAnim">
        <pc:chgData name="Lauren Lynch" userId="261d378d-7d6e-4194-bc34-040c787ebe64" providerId="ADAL" clId="{97EBB74B-A676-864D-B44B-3FB17DB68B20}" dt="2021-02-23T17:40:37.113" v="395"/>
        <pc:sldMkLst>
          <pc:docMk/>
          <pc:sldMk cId="4284355008" sldId="269"/>
        </pc:sldMkLst>
        <pc:spChg chg="mod">
          <ac:chgData name="Lauren Lynch" userId="261d378d-7d6e-4194-bc34-040c787ebe64" providerId="ADAL" clId="{97EBB74B-A676-864D-B44B-3FB17DB68B20}" dt="2021-02-23T17:39:02.426" v="371"/>
          <ac:spMkLst>
            <pc:docMk/>
            <pc:sldMk cId="4284355008" sldId="269"/>
            <ac:spMk id="2" creationId="{F7C31E66-4219-CA43-91BD-3DF4308CE5A9}"/>
          </ac:spMkLst>
        </pc:spChg>
        <pc:spChg chg="mod">
          <ac:chgData name="Lauren Lynch" userId="261d378d-7d6e-4194-bc34-040c787ebe64" providerId="ADAL" clId="{97EBB74B-A676-864D-B44B-3FB17DB68B20}" dt="2021-02-23T17:40:03.201" v="392" actId="122"/>
          <ac:spMkLst>
            <pc:docMk/>
            <pc:sldMk cId="4284355008" sldId="269"/>
            <ac:spMk id="3" creationId="{A2F159C3-3133-5A4F-B502-BD041AB6B26C}"/>
          </ac:spMkLst>
        </pc:spChg>
        <pc:spChg chg="del mod">
          <ac:chgData name="Lauren Lynch" userId="261d378d-7d6e-4194-bc34-040c787ebe64" providerId="ADAL" clId="{97EBB74B-A676-864D-B44B-3FB17DB68B20}" dt="2021-02-23T17:39:25.642" v="374" actId="478"/>
          <ac:spMkLst>
            <pc:docMk/>
            <pc:sldMk cId="4284355008" sldId="269"/>
            <ac:spMk id="4" creationId="{FDADB15D-5C4B-A140-85BF-B882A1F74103}"/>
          </ac:spMkLst>
        </pc:spChg>
        <pc:picChg chg="add mod">
          <ac:chgData name="Lauren Lynch" userId="261d378d-7d6e-4194-bc34-040c787ebe64" providerId="ADAL" clId="{97EBB74B-A676-864D-B44B-3FB17DB68B20}" dt="2021-02-23T17:39:33.274" v="380" actId="1036"/>
          <ac:picMkLst>
            <pc:docMk/>
            <pc:sldMk cId="4284355008" sldId="269"/>
            <ac:picMk id="5" creationId="{C4B74732-DABE-8F47-871E-80AADA8160FA}"/>
          </ac:picMkLst>
        </pc:picChg>
      </pc:sldChg>
      <pc:sldChg chg="add del">
        <pc:chgData name="Lauren Lynch" userId="261d378d-7d6e-4194-bc34-040c787ebe64" providerId="ADAL" clId="{97EBB74B-A676-864D-B44B-3FB17DB68B20}" dt="2021-02-23T17:40:42.636" v="397" actId="2696"/>
        <pc:sldMkLst>
          <pc:docMk/>
          <pc:sldMk cId="2448647739" sldId="270"/>
        </pc:sldMkLst>
      </pc:sldChg>
      <pc:sldChg chg="modSp add modNotesTx">
        <pc:chgData name="Lauren Lynch" userId="261d378d-7d6e-4194-bc34-040c787ebe64" providerId="ADAL" clId="{97EBB74B-A676-864D-B44B-3FB17DB68B20}" dt="2021-02-23T17:43:15.324" v="452" actId="403"/>
        <pc:sldMkLst>
          <pc:docMk/>
          <pc:sldMk cId="3558554947" sldId="270"/>
        </pc:sldMkLst>
        <pc:spChg chg="mod">
          <ac:chgData name="Lauren Lynch" userId="261d378d-7d6e-4194-bc34-040c787ebe64" providerId="ADAL" clId="{97EBB74B-A676-864D-B44B-3FB17DB68B20}" dt="2021-02-23T17:43:15.324" v="452" actId="403"/>
          <ac:spMkLst>
            <pc:docMk/>
            <pc:sldMk cId="3558554947" sldId="270"/>
            <ac:spMk id="2" creationId="{2EB637D5-E84A-EF4C-9FB9-9BED034944E6}"/>
          </ac:spMkLst>
        </pc:spChg>
      </pc:sldChg>
      <pc:sldChg chg="modSp add">
        <pc:chgData name="Lauren Lynch" userId="261d378d-7d6e-4194-bc34-040c787ebe64" providerId="ADAL" clId="{97EBB74B-A676-864D-B44B-3FB17DB68B20}" dt="2021-02-23T17:44:08.692" v="477" actId="122"/>
        <pc:sldMkLst>
          <pc:docMk/>
          <pc:sldMk cId="4140941776" sldId="271"/>
        </pc:sldMkLst>
        <pc:spChg chg="mod">
          <ac:chgData name="Lauren Lynch" userId="261d378d-7d6e-4194-bc34-040c787ebe64" providerId="ADAL" clId="{97EBB74B-A676-864D-B44B-3FB17DB68B20}" dt="2021-02-23T17:43:50.035" v="468" actId="20577"/>
          <ac:spMkLst>
            <pc:docMk/>
            <pc:sldMk cId="4140941776" sldId="271"/>
            <ac:spMk id="2" creationId="{D5CD36D8-31F8-214C-844C-E6BE7E558EA0}"/>
          </ac:spMkLst>
        </pc:spChg>
        <pc:spChg chg="mod">
          <ac:chgData name="Lauren Lynch" userId="261d378d-7d6e-4194-bc34-040c787ebe64" providerId="ADAL" clId="{97EBB74B-A676-864D-B44B-3FB17DB68B20}" dt="2021-02-23T17:44:08.692" v="477" actId="122"/>
          <ac:spMkLst>
            <pc:docMk/>
            <pc:sldMk cId="4140941776" sldId="271"/>
            <ac:spMk id="3" creationId="{40819937-AE93-A042-9803-E04591A676A7}"/>
          </ac:spMkLst>
        </pc:spChg>
      </pc:sldChg>
      <pc:sldChg chg="addSp delSp modSp add">
        <pc:chgData name="Lauren Lynch" userId="261d378d-7d6e-4194-bc34-040c787ebe64" providerId="ADAL" clId="{97EBB74B-A676-864D-B44B-3FB17DB68B20}" dt="2021-02-23T17:46:17.767" v="536" actId="1076"/>
        <pc:sldMkLst>
          <pc:docMk/>
          <pc:sldMk cId="3501418562" sldId="272"/>
        </pc:sldMkLst>
        <pc:spChg chg="mod">
          <ac:chgData name="Lauren Lynch" userId="261d378d-7d6e-4194-bc34-040c787ebe64" providerId="ADAL" clId="{97EBB74B-A676-864D-B44B-3FB17DB68B20}" dt="2021-02-23T17:44:57.976" v="523" actId="27636"/>
          <ac:spMkLst>
            <pc:docMk/>
            <pc:sldMk cId="3501418562" sldId="272"/>
            <ac:spMk id="2" creationId="{825E61EE-D0C1-4446-9295-EA3325F7CCD2}"/>
          </ac:spMkLst>
        </pc:spChg>
        <pc:spChg chg="del">
          <ac:chgData name="Lauren Lynch" userId="261d378d-7d6e-4194-bc34-040c787ebe64" providerId="ADAL" clId="{97EBB74B-A676-864D-B44B-3FB17DB68B20}" dt="2021-02-23T17:45:53.283" v="527" actId="478"/>
          <ac:spMkLst>
            <pc:docMk/>
            <pc:sldMk cId="3501418562" sldId="272"/>
            <ac:spMk id="3" creationId="{E38A66A9-BCF3-0748-B722-9E42FE73D92A}"/>
          </ac:spMkLst>
        </pc:spChg>
        <pc:spChg chg="add del">
          <ac:chgData name="Lauren Lynch" userId="261d378d-7d6e-4194-bc34-040c787ebe64" providerId="ADAL" clId="{97EBB74B-A676-864D-B44B-3FB17DB68B20}" dt="2021-02-23T17:45:06.129" v="525" actId="478"/>
          <ac:spMkLst>
            <pc:docMk/>
            <pc:sldMk cId="3501418562" sldId="272"/>
            <ac:spMk id="4" creationId="{E0582028-9D6B-E645-AAC2-67308A84EDE5}"/>
          </ac:spMkLst>
        </pc:spChg>
        <pc:picChg chg="add del">
          <ac:chgData name="Lauren Lynch" userId="261d378d-7d6e-4194-bc34-040c787ebe64" providerId="ADAL" clId="{97EBB74B-A676-864D-B44B-3FB17DB68B20}" dt="2021-02-23T17:45:07.398" v="526" actId="478"/>
          <ac:picMkLst>
            <pc:docMk/>
            <pc:sldMk cId="3501418562" sldId="272"/>
            <ac:picMk id="5" creationId="{47BCD776-65CA-8E42-AEEC-B9D6B57A8B19}"/>
          </ac:picMkLst>
        </pc:picChg>
        <pc:picChg chg="add mod">
          <ac:chgData name="Lauren Lynch" userId="261d378d-7d6e-4194-bc34-040c787ebe64" providerId="ADAL" clId="{97EBB74B-A676-864D-B44B-3FB17DB68B20}" dt="2021-02-23T17:46:17.767" v="536" actId="1076"/>
          <ac:picMkLst>
            <pc:docMk/>
            <pc:sldMk cId="3501418562" sldId="272"/>
            <ac:picMk id="6" creationId="{3B4FAA84-F854-4243-879D-BC85B92889D9}"/>
          </ac:picMkLst>
        </pc:picChg>
      </pc:sldChg>
      <pc:sldChg chg="delSp add del">
        <pc:chgData name="Lauren Lynch" userId="261d378d-7d6e-4194-bc34-040c787ebe64" providerId="ADAL" clId="{97EBB74B-A676-864D-B44B-3FB17DB68B20}" dt="2021-02-23T17:46:41.397" v="539" actId="2696"/>
        <pc:sldMkLst>
          <pc:docMk/>
          <pc:sldMk cId="2351998365" sldId="273"/>
        </pc:sldMkLst>
        <pc:picChg chg="del">
          <ac:chgData name="Lauren Lynch" userId="261d378d-7d6e-4194-bc34-040c787ebe64" providerId="ADAL" clId="{97EBB74B-A676-864D-B44B-3FB17DB68B20}" dt="2021-02-23T17:46:38.105" v="538" actId="478"/>
          <ac:picMkLst>
            <pc:docMk/>
            <pc:sldMk cId="2351998365" sldId="273"/>
            <ac:picMk id="6" creationId="{3B4FAA84-F854-4243-879D-BC85B92889D9}"/>
          </ac:picMkLst>
        </pc:picChg>
      </pc:sldChg>
      <pc:sldChg chg="addSp delSp modSp add">
        <pc:chgData name="Lauren Lynch" userId="261d378d-7d6e-4194-bc34-040c787ebe64" providerId="ADAL" clId="{97EBB74B-A676-864D-B44B-3FB17DB68B20}" dt="2021-02-23T17:48:33.930" v="614" actId="1037"/>
        <pc:sldMkLst>
          <pc:docMk/>
          <pc:sldMk cId="4118571591" sldId="273"/>
        </pc:sldMkLst>
        <pc:spChg chg="del mod">
          <ac:chgData name="Lauren Lynch" userId="261d378d-7d6e-4194-bc34-040c787ebe64" providerId="ADAL" clId="{97EBB74B-A676-864D-B44B-3FB17DB68B20}" dt="2021-02-23T17:46:57.619" v="542"/>
          <ac:spMkLst>
            <pc:docMk/>
            <pc:sldMk cId="4118571591" sldId="273"/>
            <ac:spMk id="2" creationId="{0ACEB2C3-7AB5-FF4F-A722-5018BAE96E29}"/>
          </ac:spMkLst>
        </pc:spChg>
        <pc:spChg chg="mod">
          <ac:chgData name="Lauren Lynch" userId="261d378d-7d6e-4194-bc34-040c787ebe64" providerId="ADAL" clId="{97EBB74B-A676-864D-B44B-3FB17DB68B20}" dt="2021-02-23T17:47:30.504" v="595" actId="27636"/>
          <ac:spMkLst>
            <pc:docMk/>
            <pc:sldMk cId="4118571591" sldId="273"/>
            <ac:spMk id="3" creationId="{31F990B6-4C78-C140-9F2D-9DFD361091CB}"/>
          </ac:spMkLst>
        </pc:spChg>
        <pc:spChg chg="add mod">
          <ac:chgData name="Lauren Lynch" userId="261d378d-7d6e-4194-bc34-040c787ebe64" providerId="ADAL" clId="{97EBB74B-A676-864D-B44B-3FB17DB68B20}" dt="2021-02-23T17:47:40.973" v="599" actId="404"/>
          <ac:spMkLst>
            <pc:docMk/>
            <pc:sldMk cId="4118571591" sldId="273"/>
            <ac:spMk id="4" creationId="{FE95D2E1-849D-DF41-B485-C58AAC17AF34}"/>
          </ac:spMkLst>
        </pc:spChg>
        <pc:picChg chg="add mod">
          <ac:chgData name="Lauren Lynch" userId="261d378d-7d6e-4194-bc34-040c787ebe64" providerId="ADAL" clId="{97EBB74B-A676-864D-B44B-3FB17DB68B20}" dt="2021-02-23T17:48:11.401" v="609" actId="1037"/>
          <ac:picMkLst>
            <pc:docMk/>
            <pc:sldMk cId="4118571591" sldId="273"/>
            <ac:picMk id="6" creationId="{AFBC0DDA-1FC8-9640-9204-99CA6386F79A}"/>
          </ac:picMkLst>
        </pc:picChg>
        <pc:picChg chg="add mod">
          <ac:chgData name="Lauren Lynch" userId="261d378d-7d6e-4194-bc34-040c787ebe64" providerId="ADAL" clId="{97EBB74B-A676-864D-B44B-3FB17DB68B20}" dt="2021-02-23T17:48:33.930" v="614" actId="1037"/>
          <ac:picMkLst>
            <pc:docMk/>
            <pc:sldMk cId="4118571591" sldId="273"/>
            <ac:picMk id="7" creationId="{E37673E8-2A19-DF47-AED0-A00393D3C8A8}"/>
          </ac:picMkLst>
        </pc:picChg>
      </pc:sldChg>
      <pc:sldChg chg="modSp add">
        <pc:chgData name="Lauren Lynch" userId="261d378d-7d6e-4194-bc34-040c787ebe64" providerId="ADAL" clId="{97EBB74B-A676-864D-B44B-3FB17DB68B20}" dt="2021-02-23T17:50:10.153" v="621" actId="27636"/>
        <pc:sldMkLst>
          <pc:docMk/>
          <pc:sldMk cId="4238598725" sldId="274"/>
        </pc:sldMkLst>
        <pc:spChg chg="mod">
          <ac:chgData name="Lauren Lynch" userId="261d378d-7d6e-4194-bc34-040c787ebe64" providerId="ADAL" clId="{97EBB74B-A676-864D-B44B-3FB17DB68B20}" dt="2021-02-23T17:50:10.153" v="621" actId="27636"/>
          <ac:spMkLst>
            <pc:docMk/>
            <pc:sldMk cId="4238598725" sldId="274"/>
            <ac:spMk id="2" creationId="{74660B25-7B45-ED44-A3D8-D0497514663D}"/>
          </ac:spMkLst>
        </pc:spChg>
      </pc:sldChg>
      <pc:sldChg chg="addSp modSp add">
        <pc:chgData name="Lauren Lynch" userId="261d378d-7d6e-4194-bc34-040c787ebe64" providerId="ADAL" clId="{97EBB74B-A676-864D-B44B-3FB17DB68B20}" dt="2021-02-23T17:52:38.264" v="660"/>
        <pc:sldMkLst>
          <pc:docMk/>
          <pc:sldMk cId="1639959517" sldId="275"/>
        </pc:sldMkLst>
        <pc:spChg chg="mod">
          <ac:chgData name="Lauren Lynch" userId="261d378d-7d6e-4194-bc34-040c787ebe64" providerId="ADAL" clId="{97EBB74B-A676-864D-B44B-3FB17DB68B20}" dt="2021-02-23T17:51:51.843" v="643" actId="403"/>
          <ac:spMkLst>
            <pc:docMk/>
            <pc:sldMk cId="1639959517" sldId="275"/>
            <ac:spMk id="2" creationId="{060736EE-740B-9546-8DF0-DDCE45A3DCE5}"/>
          </ac:spMkLst>
        </pc:spChg>
        <pc:spChg chg="mod">
          <ac:chgData name="Lauren Lynch" userId="261d378d-7d6e-4194-bc34-040c787ebe64" providerId="ADAL" clId="{97EBB74B-A676-864D-B44B-3FB17DB68B20}" dt="2021-02-23T17:52:25.081" v="659" actId="11"/>
          <ac:spMkLst>
            <pc:docMk/>
            <pc:sldMk cId="1639959517" sldId="275"/>
            <ac:spMk id="3" creationId="{941D73A5-EAE5-1545-B017-2E5B91C46421}"/>
          </ac:spMkLst>
        </pc:spChg>
        <pc:picChg chg="add mod">
          <ac:chgData name="Lauren Lynch" userId="261d378d-7d6e-4194-bc34-040c787ebe64" providerId="ADAL" clId="{97EBB74B-A676-864D-B44B-3FB17DB68B20}" dt="2021-02-23T17:52:38.264" v="660"/>
          <ac:picMkLst>
            <pc:docMk/>
            <pc:sldMk cId="1639959517" sldId="275"/>
            <ac:picMk id="4" creationId="{F2313838-9B59-D646-A5A1-81ADECF528DE}"/>
          </ac:picMkLst>
        </pc:picChg>
      </pc:sldChg>
      <pc:sldChg chg="add del modNotesTx">
        <pc:chgData name="Lauren Lynch" userId="261d378d-7d6e-4194-bc34-040c787ebe64" providerId="ADAL" clId="{97EBB74B-A676-864D-B44B-3FB17DB68B20}" dt="2021-02-23T17:51:34.531" v="624" actId="2696"/>
        <pc:sldMkLst>
          <pc:docMk/>
          <pc:sldMk cId="3266470923" sldId="275"/>
        </pc:sldMkLst>
      </pc:sldChg>
      <pc:sldChg chg="addSp add">
        <pc:chgData name="Lauren Lynch" userId="261d378d-7d6e-4194-bc34-040c787ebe64" providerId="ADAL" clId="{97EBB74B-A676-864D-B44B-3FB17DB68B20}" dt="2021-02-23T17:54:38.812" v="662"/>
        <pc:sldMkLst>
          <pc:docMk/>
          <pc:sldMk cId="3434355201" sldId="276"/>
        </pc:sldMkLst>
        <pc:picChg chg="add">
          <ac:chgData name="Lauren Lynch" userId="261d378d-7d6e-4194-bc34-040c787ebe64" providerId="ADAL" clId="{97EBB74B-A676-864D-B44B-3FB17DB68B20}" dt="2021-02-23T17:54:38.812" v="662"/>
          <ac:picMkLst>
            <pc:docMk/>
            <pc:sldMk cId="3434355201" sldId="276"/>
            <ac:picMk id="2" creationId="{FE28F4CB-A592-8D48-B9C5-2EDDF8820AC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7B2F2-D3AF-364D-9B49-005F29C84B40}" type="datetimeFigureOut">
              <a:rPr lang="en-GB" smtClean="0"/>
              <a:t>23/02/2021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25113-7473-C040-B925-0DD4BAE9CF77}" type="slidenum">
              <a:rPr lang="en-GB" smtClean="0"/>
              <a:t>‹#›</a:t>
            </a:fld>
            <a:endParaRPr lang="en-GB"/>
          </a:p>
        </p:txBody>
      </p:sp>
    </p:spTree>
    <p:extLst>
      <p:ext uri="{BB962C8B-B14F-4D97-AF65-F5344CB8AC3E}">
        <p14:creationId xmlns:p14="http://schemas.microsoft.com/office/powerpoint/2010/main" val="3994415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025113-7473-C040-B925-0DD4BAE9CF77}" type="slidenum">
              <a:rPr lang="en-GB" smtClean="0"/>
              <a:t>4</a:t>
            </a:fld>
            <a:endParaRPr lang="en-GB"/>
          </a:p>
        </p:txBody>
      </p:sp>
    </p:spTree>
    <p:extLst>
      <p:ext uri="{BB962C8B-B14F-4D97-AF65-F5344CB8AC3E}">
        <p14:creationId xmlns:p14="http://schemas.microsoft.com/office/powerpoint/2010/main" val="2194550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200" i="1" dirty="0">
                <a:effectLst/>
                <a:latin typeface="Arial" panose="020B0604020202020204" pitchFamily="34" charset="0"/>
                <a:ea typeface="Calibri" panose="020F0502020204030204" pitchFamily="34" charset="0"/>
                <a:cs typeface="Times New Roman" panose="02020603050405020304" pitchFamily="18" charset="0"/>
              </a:rPr>
              <a:t>What is Lourdes? Has anyone been before? Does anyone know why people go on pilgrimages there?</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r>
              <a:rPr lang="en-GB" sz="1200" i="1" dirty="0">
                <a:effectLst/>
                <a:latin typeface="Arial" panose="020B0604020202020204" pitchFamily="34" charset="0"/>
                <a:ea typeface="Calibri" panose="020F0502020204030204" pitchFamily="34" charset="0"/>
                <a:cs typeface="Times New Roman" panose="02020603050405020304" pitchFamily="18" charset="0"/>
              </a:rPr>
              <a:t>Discussion.</a:t>
            </a:r>
            <a:endParaRPr lang="en-GB" dirty="0"/>
          </a:p>
          <a:p>
            <a:endParaRPr lang="en-GB" dirty="0"/>
          </a:p>
        </p:txBody>
      </p:sp>
      <p:sp>
        <p:nvSpPr>
          <p:cNvPr id="4" name="Slide Number Placeholder 3"/>
          <p:cNvSpPr>
            <a:spLocks noGrp="1"/>
          </p:cNvSpPr>
          <p:nvPr>
            <p:ph type="sldNum" sz="quarter" idx="5"/>
          </p:nvPr>
        </p:nvSpPr>
        <p:spPr/>
        <p:txBody>
          <a:bodyPr/>
          <a:lstStyle/>
          <a:p>
            <a:fld id="{2F025113-7473-C040-B925-0DD4BAE9CF77}" type="slidenum">
              <a:rPr lang="en-GB" smtClean="0"/>
              <a:t>5</a:t>
            </a:fld>
            <a:endParaRPr lang="en-GB"/>
          </a:p>
        </p:txBody>
      </p:sp>
    </p:spTree>
    <p:extLst>
      <p:ext uri="{BB962C8B-B14F-4D97-AF65-F5344CB8AC3E}">
        <p14:creationId xmlns:p14="http://schemas.microsoft.com/office/powerpoint/2010/main" val="43943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recent miraculous cure at Lourdes</a:t>
            </a:r>
            <a:r>
              <a:rPr lang="en-GB" dirty="0"/>
              <a:t> - </a:t>
            </a:r>
            <a:r>
              <a:rPr lang="en-GB" sz="1200" dirty="0">
                <a:effectLst/>
                <a:latin typeface="Arial" panose="020B0604020202020204" pitchFamily="34" charset="0"/>
                <a:ea typeface="Calibri" panose="020F0502020204030204" pitchFamily="34" charset="0"/>
                <a:cs typeface="Times New Roman" panose="02020603050405020304" pitchFamily="18" charset="0"/>
              </a:rPr>
              <a:t>https://</a:t>
            </a:r>
            <a:r>
              <a:rPr lang="en-GB" sz="1200" dirty="0" err="1">
                <a:effectLst/>
                <a:latin typeface="Arial" panose="020B0604020202020204" pitchFamily="34" charset="0"/>
                <a:ea typeface="Calibri" panose="020F0502020204030204" pitchFamily="34" charset="0"/>
                <a:cs typeface="Times New Roman" panose="02020603050405020304" pitchFamily="18" charset="0"/>
              </a:rPr>
              <a:t>www.youtube.com</a:t>
            </a:r>
            <a:r>
              <a:rPr lang="en-GB" sz="1200" dirty="0">
                <a:effectLst/>
                <a:latin typeface="Arial" panose="020B0604020202020204" pitchFamily="34" charset="0"/>
                <a:ea typeface="Calibri" panose="020F0502020204030204" pitchFamily="34" charset="0"/>
                <a:cs typeface="Times New Roman" panose="02020603050405020304" pitchFamily="18" charset="0"/>
              </a:rPr>
              <a:t>/</a:t>
            </a:r>
            <a:r>
              <a:rPr lang="en-GB" sz="1200" dirty="0" err="1">
                <a:effectLst/>
                <a:latin typeface="Arial" panose="020B0604020202020204" pitchFamily="34" charset="0"/>
                <a:ea typeface="Calibri" panose="020F0502020204030204" pitchFamily="34" charset="0"/>
                <a:cs typeface="Times New Roman" panose="02020603050405020304" pitchFamily="18" charset="0"/>
              </a:rPr>
              <a:t>watch?v</a:t>
            </a:r>
            <a:r>
              <a:rPr lang="en-GB" sz="1200" dirty="0">
                <a:effectLst/>
                <a:latin typeface="Arial" panose="020B0604020202020204" pitchFamily="34" charset="0"/>
                <a:ea typeface="Calibri" panose="020F0502020204030204" pitchFamily="34" charset="0"/>
                <a:cs typeface="Times New Roman" panose="02020603050405020304" pitchFamily="18" charset="0"/>
              </a:rPr>
              <a:t>=1Frra-fxIVI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F025113-7473-C040-B925-0DD4BAE9CF77}" type="slidenum">
              <a:rPr lang="en-GB" smtClean="0"/>
              <a:t>15</a:t>
            </a:fld>
            <a:endParaRPr lang="en-GB"/>
          </a:p>
        </p:txBody>
      </p:sp>
    </p:spTree>
    <p:extLst>
      <p:ext uri="{BB962C8B-B14F-4D97-AF65-F5344CB8AC3E}">
        <p14:creationId xmlns:p14="http://schemas.microsoft.com/office/powerpoint/2010/main" val="875147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www.youtube.com</a:t>
            </a:r>
            <a:r>
              <a:rPr lang="en-GB" dirty="0"/>
              <a:t>/</a:t>
            </a:r>
            <a:r>
              <a:rPr lang="en-GB" dirty="0" err="1"/>
              <a:t>watch?v</a:t>
            </a:r>
            <a:r>
              <a:rPr lang="en-GB" dirty="0"/>
              <a:t>=L6uqHr0B9M8&amp;t=1s</a:t>
            </a:r>
          </a:p>
        </p:txBody>
      </p:sp>
      <p:sp>
        <p:nvSpPr>
          <p:cNvPr id="4" name="Slide Number Placeholder 3"/>
          <p:cNvSpPr>
            <a:spLocks noGrp="1"/>
          </p:cNvSpPr>
          <p:nvPr>
            <p:ph type="sldNum" sz="quarter" idx="5"/>
          </p:nvPr>
        </p:nvSpPr>
        <p:spPr/>
        <p:txBody>
          <a:bodyPr/>
          <a:lstStyle/>
          <a:p>
            <a:fld id="{2F025113-7473-C040-B925-0DD4BAE9CF77}" type="slidenum">
              <a:rPr lang="en-GB" smtClean="0"/>
              <a:t>19</a:t>
            </a:fld>
            <a:endParaRPr lang="en-GB"/>
          </a:p>
        </p:txBody>
      </p:sp>
    </p:spTree>
    <p:extLst>
      <p:ext uri="{BB962C8B-B14F-4D97-AF65-F5344CB8AC3E}">
        <p14:creationId xmlns:p14="http://schemas.microsoft.com/office/powerpoint/2010/main" val="296156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025113-7473-C040-B925-0DD4BAE9CF77}" type="slidenum">
              <a:rPr lang="en-GB" smtClean="0"/>
              <a:t>20</a:t>
            </a:fld>
            <a:endParaRPr lang="en-GB"/>
          </a:p>
        </p:txBody>
      </p:sp>
    </p:spTree>
    <p:extLst>
      <p:ext uri="{BB962C8B-B14F-4D97-AF65-F5344CB8AC3E}">
        <p14:creationId xmlns:p14="http://schemas.microsoft.com/office/powerpoint/2010/main" val="4232446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155448" y="6373368"/>
            <a:ext cx="5901189" cy="320040"/>
          </a:xfrm>
        </p:spPr>
        <p:txBody>
          <a:bodyPr/>
          <a:lstStyle>
            <a:lvl1pPr>
              <a:defRPr sz="1200"/>
            </a:lvl1pPr>
          </a:lstStyle>
          <a:p>
            <a:r>
              <a:rPr lang="en-GB"/>
              <a:t>© Archdiocese of Liverpool, Animate Youth Ministries</a:t>
            </a:r>
            <a:endParaRPr lang="en-US"/>
          </a:p>
        </p:txBody>
      </p:sp>
      <p:pic>
        <p:nvPicPr>
          <p:cNvPr id="4" name="Picture 3">
            <a:extLst>
              <a:ext uri="{FF2B5EF4-FFF2-40B4-BE49-F238E27FC236}">
                <a16:creationId xmlns:a16="http://schemas.microsoft.com/office/drawing/2014/main" id="{0463C9CA-17DA-874A-9CE0-E90A481A423F}"/>
              </a:ext>
            </a:extLst>
          </p:cNvPr>
          <p:cNvPicPr>
            <a:picLocks noChangeAspect="1"/>
          </p:cNvPicPr>
          <p:nvPr userDrawn="1"/>
        </p:nvPicPr>
        <p:blipFill>
          <a:blip r:embed="rId2"/>
          <a:stretch>
            <a:fillRect/>
          </a:stretch>
        </p:blipFill>
        <p:spPr>
          <a:xfrm>
            <a:off x="10257397" y="5153288"/>
            <a:ext cx="1751723" cy="1540120"/>
          </a:xfrm>
          <a:prstGeom prst="rect">
            <a:avLst/>
          </a:prstGeom>
        </p:spPr>
      </p:pic>
      <p:sp>
        <p:nvSpPr>
          <p:cNvPr id="6" name="Title 1">
            <a:extLst>
              <a:ext uri="{FF2B5EF4-FFF2-40B4-BE49-F238E27FC236}">
                <a16:creationId xmlns:a16="http://schemas.microsoft.com/office/drawing/2014/main" id="{12B3D770-EA37-9D4F-B2D2-83DCEB44EDC7}"/>
              </a:ext>
            </a:extLst>
          </p:cNvPr>
          <p:cNvSpPr>
            <a:spLocks noGrp="1"/>
          </p:cNvSpPr>
          <p:nvPr>
            <p:ph type="title"/>
          </p:nvPr>
        </p:nvSpPr>
        <p:spPr bwMode="blackWhite">
          <a:xfrm>
            <a:off x="1560837" y="614607"/>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7" name="Text Placeholder 2">
            <a:extLst>
              <a:ext uri="{FF2B5EF4-FFF2-40B4-BE49-F238E27FC236}">
                <a16:creationId xmlns:a16="http://schemas.microsoft.com/office/drawing/2014/main" id="{E8AE73BF-340B-974F-8469-05862EEE82A1}"/>
              </a:ext>
            </a:extLst>
          </p:cNvPr>
          <p:cNvSpPr>
            <a:spLocks noGrp="1"/>
          </p:cNvSpPr>
          <p:nvPr>
            <p:ph type="body" idx="1"/>
          </p:nvPr>
        </p:nvSpPr>
        <p:spPr>
          <a:xfrm>
            <a:off x="2655831" y="2620742"/>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3" name="Picture 2">
            <a:extLst>
              <a:ext uri="{FF2B5EF4-FFF2-40B4-BE49-F238E27FC236}">
                <a16:creationId xmlns:a16="http://schemas.microsoft.com/office/drawing/2014/main" id="{5C135ADF-9A98-0544-BEC3-3780F58489C5}"/>
              </a:ext>
            </a:extLst>
          </p:cNvPr>
          <p:cNvPicPr>
            <a:picLocks noChangeAspect="1"/>
          </p:cNvPicPr>
          <p:nvPr userDrawn="1"/>
        </p:nvPicPr>
        <p:blipFill rotWithShape="1">
          <a:blip r:embed="rId3">
            <a:alphaModFix amt="35000"/>
          </a:blip>
          <a:srcRect/>
          <a:stretch/>
        </p:blipFill>
        <p:spPr>
          <a:xfrm>
            <a:off x="10566452" y="54852"/>
            <a:ext cx="1442668" cy="559755"/>
          </a:xfrm>
          <a:prstGeom prst="rect">
            <a:avLst/>
          </a:prstGeom>
        </p:spPr>
      </p:pic>
    </p:spTree>
    <p:extLst>
      <p:ext uri="{BB962C8B-B14F-4D97-AF65-F5344CB8AC3E}">
        <p14:creationId xmlns:p14="http://schemas.microsoft.com/office/powerpoint/2010/main" val="12828175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93058" y="516428"/>
            <a:ext cx="10028904" cy="118872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A58AA3-A308-274C-B024-096945F14B8A}"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CE4EC-296B-604F-9115-BDB15E510187}" type="slidenum">
              <a:rPr lang="en-US" smtClean="0"/>
              <a:t>‹#›</a:t>
            </a:fld>
            <a:endParaRPr lang="en-US"/>
          </a:p>
        </p:txBody>
      </p:sp>
      <p:pic>
        <p:nvPicPr>
          <p:cNvPr id="7" name="Picture 6">
            <a:extLst>
              <a:ext uri="{FF2B5EF4-FFF2-40B4-BE49-F238E27FC236}">
                <a16:creationId xmlns:a16="http://schemas.microsoft.com/office/drawing/2014/main" id="{5FC7CCA6-FBBD-9F46-9814-B9D05FBCD677}"/>
              </a:ext>
            </a:extLst>
          </p:cNvPr>
          <p:cNvPicPr>
            <a:picLocks noChangeAspect="1"/>
          </p:cNvPicPr>
          <p:nvPr userDrawn="1"/>
        </p:nvPicPr>
        <p:blipFill rotWithShape="1">
          <a:blip r:embed="rId2">
            <a:alphaModFix amt="35000"/>
          </a:blip>
          <a:srcRect/>
          <a:stretch/>
        </p:blipFill>
        <p:spPr>
          <a:xfrm>
            <a:off x="10566452" y="54852"/>
            <a:ext cx="1442668" cy="559755"/>
          </a:xfrm>
          <a:prstGeom prst="rect">
            <a:avLst/>
          </a:prstGeom>
        </p:spPr>
      </p:pic>
    </p:spTree>
    <p:extLst>
      <p:ext uri="{BB962C8B-B14F-4D97-AF65-F5344CB8AC3E}">
        <p14:creationId xmlns:p14="http://schemas.microsoft.com/office/powerpoint/2010/main" val="14447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A58AA3-A308-274C-B024-096945F14B8A}"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CE4EC-296B-604F-9115-BDB15E510187}" type="slidenum">
              <a:rPr lang="en-US" smtClean="0"/>
              <a:t>‹#›</a:t>
            </a:fld>
            <a:endParaRPr lang="en-US"/>
          </a:p>
        </p:txBody>
      </p:sp>
      <p:pic>
        <p:nvPicPr>
          <p:cNvPr id="7" name="Picture 6">
            <a:extLst>
              <a:ext uri="{FF2B5EF4-FFF2-40B4-BE49-F238E27FC236}">
                <a16:creationId xmlns:a16="http://schemas.microsoft.com/office/drawing/2014/main" id="{271EEA7F-C58D-7A49-9DA5-5601548510DF}"/>
              </a:ext>
            </a:extLst>
          </p:cNvPr>
          <p:cNvPicPr>
            <a:picLocks noChangeAspect="1"/>
          </p:cNvPicPr>
          <p:nvPr userDrawn="1"/>
        </p:nvPicPr>
        <p:blipFill rotWithShape="1">
          <a:blip r:embed="rId2">
            <a:alphaModFix amt="35000"/>
          </a:blip>
          <a:srcRect/>
          <a:stretch/>
        </p:blipFill>
        <p:spPr>
          <a:xfrm>
            <a:off x="10566452" y="54852"/>
            <a:ext cx="1442668" cy="559755"/>
          </a:xfrm>
          <a:prstGeom prst="rect">
            <a:avLst/>
          </a:prstGeom>
        </p:spPr>
      </p:pic>
    </p:spTree>
    <p:extLst>
      <p:ext uri="{BB962C8B-B14F-4D97-AF65-F5344CB8AC3E}">
        <p14:creationId xmlns:p14="http://schemas.microsoft.com/office/powerpoint/2010/main" val="2402840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3B2C5B-D362-7246-910C-A776D546C27B}"/>
              </a:ext>
            </a:extLst>
          </p:cNvPr>
          <p:cNvPicPr>
            <a:picLocks noChangeAspect="1"/>
          </p:cNvPicPr>
          <p:nvPr userDrawn="1"/>
        </p:nvPicPr>
        <p:blipFill>
          <a:blip r:embed="rId2"/>
          <a:stretch>
            <a:fillRect/>
          </a:stretch>
        </p:blipFill>
        <p:spPr>
          <a:xfrm>
            <a:off x="10257397" y="5153288"/>
            <a:ext cx="1751723" cy="1540120"/>
          </a:xfrm>
          <a:prstGeom prst="rect">
            <a:avLst/>
          </a:prstGeom>
        </p:spPr>
      </p:pic>
      <p:sp>
        <p:nvSpPr>
          <p:cNvPr id="12" name="Title 1">
            <a:extLst>
              <a:ext uri="{FF2B5EF4-FFF2-40B4-BE49-F238E27FC236}">
                <a16:creationId xmlns:a16="http://schemas.microsoft.com/office/drawing/2014/main" id="{8F28B5A1-0372-6544-803A-2302D9B4547C}"/>
              </a:ext>
            </a:extLst>
          </p:cNvPr>
          <p:cNvSpPr>
            <a:spLocks noGrp="1"/>
          </p:cNvSpPr>
          <p:nvPr>
            <p:ph type="title"/>
          </p:nvPr>
        </p:nvSpPr>
        <p:spPr bwMode="blackWhite">
          <a:xfrm>
            <a:off x="1560837" y="614607"/>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13" name="Text Placeholder 2">
            <a:extLst>
              <a:ext uri="{FF2B5EF4-FFF2-40B4-BE49-F238E27FC236}">
                <a16:creationId xmlns:a16="http://schemas.microsoft.com/office/drawing/2014/main" id="{61BAD651-04E1-8C4B-A186-4CDF773AAB75}"/>
              </a:ext>
            </a:extLst>
          </p:cNvPr>
          <p:cNvSpPr>
            <a:spLocks noGrp="1"/>
          </p:cNvSpPr>
          <p:nvPr>
            <p:ph type="body" idx="1"/>
          </p:nvPr>
        </p:nvSpPr>
        <p:spPr>
          <a:xfrm>
            <a:off x="2655831" y="2620742"/>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Footer Placeholder 7">
            <a:extLst>
              <a:ext uri="{FF2B5EF4-FFF2-40B4-BE49-F238E27FC236}">
                <a16:creationId xmlns:a16="http://schemas.microsoft.com/office/drawing/2014/main" id="{47B4B0F3-352A-BB4C-8EB2-603C2FF564A8}"/>
              </a:ext>
            </a:extLst>
          </p:cNvPr>
          <p:cNvSpPr>
            <a:spLocks noGrp="1"/>
          </p:cNvSpPr>
          <p:nvPr>
            <p:ph type="ftr" sz="quarter" idx="11"/>
          </p:nvPr>
        </p:nvSpPr>
        <p:spPr>
          <a:xfrm>
            <a:off x="155448" y="6373368"/>
            <a:ext cx="5901189" cy="320040"/>
          </a:xfrm>
        </p:spPr>
        <p:txBody>
          <a:bodyPr/>
          <a:lstStyle>
            <a:lvl1pPr>
              <a:defRPr sz="1200"/>
            </a:lvl1pPr>
          </a:lstStyle>
          <a:p>
            <a:r>
              <a:rPr lang="en-GB"/>
              <a:t>© Archdiocese of Liverpool, Animate Youth Ministries</a:t>
            </a:r>
            <a:endParaRPr lang="en-US"/>
          </a:p>
        </p:txBody>
      </p:sp>
      <p:pic>
        <p:nvPicPr>
          <p:cNvPr id="6" name="Picture 5">
            <a:extLst>
              <a:ext uri="{FF2B5EF4-FFF2-40B4-BE49-F238E27FC236}">
                <a16:creationId xmlns:a16="http://schemas.microsoft.com/office/drawing/2014/main" id="{CF1A5FD6-2790-FB47-9A8D-E89617601237}"/>
              </a:ext>
            </a:extLst>
          </p:cNvPr>
          <p:cNvPicPr>
            <a:picLocks noChangeAspect="1"/>
          </p:cNvPicPr>
          <p:nvPr userDrawn="1"/>
        </p:nvPicPr>
        <p:blipFill rotWithShape="1">
          <a:blip r:embed="rId3">
            <a:alphaModFix amt="35000"/>
          </a:blip>
          <a:srcRect/>
          <a:stretch/>
        </p:blipFill>
        <p:spPr>
          <a:xfrm>
            <a:off x="10566452" y="54852"/>
            <a:ext cx="1442668" cy="559755"/>
          </a:xfrm>
          <a:prstGeom prst="rect">
            <a:avLst/>
          </a:prstGeom>
        </p:spPr>
      </p:pic>
    </p:spTree>
    <p:extLst>
      <p:ext uri="{BB962C8B-B14F-4D97-AF65-F5344CB8AC3E}">
        <p14:creationId xmlns:p14="http://schemas.microsoft.com/office/powerpoint/2010/main" val="29676853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349095"/>
            <a:ext cx="9871596" cy="1790159"/>
          </a:xfrm>
        </p:spPr>
        <p:txBody>
          <a:bodyPr/>
          <a:lstStyle/>
          <a:p>
            <a:r>
              <a:rPr lang="en-US"/>
              <a:t>Click to edit Master title style</a:t>
            </a:r>
          </a:p>
        </p:txBody>
      </p:sp>
      <p:sp>
        <p:nvSpPr>
          <p:cNvPr id="3" name="Content Placeholder 2"/>
          <p:cNvSpPr>
            <a:spLocks noGrp="1"/>
          </p:cNvSpPr>
          <p:nvPr>
            <p:ph idx="1"/>
          </p:nvPr>
        </p:nvSpPr>
        <p:spPr>
          <a:xfrm>
            <a:off x="91440" y="2212406"/>
            <a:ext cx="12011292" cy="3968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F306FF0-FB00-EC41-B02D-37DC1077D0FB}"/>
              </a:ext>
            </a:extLst>
          </p:cNvPr>
          <p:cNvPicPr>
            <a:picLocks noChangeAspect="1"/>
          </p:cNvPicPr>
          <p:nvPr userDrawn="1"/>
        </p:nvPicPr>
        <p:blipFill rotWithShape="1">
          <a:blip r:embed="rId2">
            <a:clrChange>
              <a:clrFrom>
                <a:srgbClr val="FFFFFF"/>
              </a:clrFrom>
              <a:clrTo>
                <a:srgbClr val="FFFFFF">
                  <a:alpha val="0"/>
                </a:srgbClr>
              </a:clrTo>
            </a:clrChange>
          </a:blip>
          <a:srcRect r="2253" b="3524"/>
          <a:stretch/>
        </p:blipFill>
        <p:spPr>
          <a:xfrm>
            <a:off x="0" y="257213"/>
            <a:ext cx="2232055" cy="1936905"/>
          </a:xfrm>
          <a:prstGeom prst="rect">
            <a:avLst/>
          </a:prstGeom>
        </p:spPr>
      </p:pic>
      <p:sp>
        <p:nvSpPr>
          <p:cNvPr id="11" name="Footer Placeholder 7">
            <a:extLst>
              <a:ext uri="{FF2B5EF4-FFF2-40B4-BE49-F238E27FC236}">
                <a16:creationId xmlns:a16="http://schemas.microsoft.com/office/drawing/2014/main" id="{55020569-94AC-854B-AC9B-38495A913188}"/>
              </a:ext>
            </a:extLst>
          </p:cNvPr>
          <p:cNvSpPr>
            <a:spLocks noGrp="1"/>
          </p:cNvSpPr>
          <p:nvPr>
            <p:ph type="ftr" sz="quarter" idx="11"/>
          </p:nvPr>
        </p:nvSpPr>
        <p:spPr>
          <a:xfrm>
            <a:off x="155448" y="6373368"/>
            <a:ext cx="5901189" cy="320040"/>
          </a:xfrm>
        </p:spPr>
        <p:txBody>
          <a:bodyPr/>
          <a:lstStyle>
            <a:lvl1pPr>
              <a:defRPr sz="1200"/>
            </a:lvl1pPr>
          </a:lstStyle>
          <a:p>
            <a:r>
              <a:rPr lang="en-GB"/>
              <a:t>© Archdiocese of Liverpool, Animate Youth Ministries</a:t>
            </a:r>
            <a:endParaRPr lang="en-US"/>
          </a:p>
        </p:txBody>
      </p:sp>
      <p:pic>
        <p:nvPicPr>
          <p:cNvPr id="6" name="Picture 5">
            <a:extLst>
              <a:ext uri="{FF2B5EF4-FFF2-40B4-BE49-F238E27FC236}">
                <a16:creationId xmlns:a16="http://schemas.microsoft.com/office/drawing/2014/main" id="{93F6F34D-8B04-0A40-BA4D-BE43BA1D5250}"/>
              </a:ext>
            </a:extLst>
          </p:cNvPr>
          <p:cNvPicPr>
            <a:picLocks noChangeAspect="1"/>
          </p:cNvPicPr>
          <p:nvPr userDrawn="1"/>
        </p:nvPicPr>
        <p:blipFill rotWithShape="1">
          <a:blip r:embed="rId3">
            <a:alphaModFix amt="35000"/>
          </a:blip>
          <a:srcRect/>
          <a:stretch/>
        </p:blipFill>
        <p:spPr>
          <a:xfrm>
            <a:off x="10660064" y="6260200"/>
            <a:ext cx="1442668" cy="559755"/>
          </a:xfrm>
          <a:prstGeom prst="rect">
            <a:avLst/>
          </a:prstGeom>
        </p:spPr>
      </p:pic>
    </p:spTree>
    <p:extLst>
      <p:ext uri="{BB962C8B-B14F-4D97-AF65-F5344CB8AC3E}">
        <p14:creationId xmlns:p14="http://schemas.microsoft.com/office/powerpoint/2010/main" val="873957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6495" y="2286000"/>
            <a:ext cx="5353681" cy="3803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775" y="2286000"/>
            <a:ext cx="5353681" cy="3803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3E3C976-4EA8-7C46-A0A9-BF6BF7380278}"/>
              </a:ext>
            </a:extLst>
          </p:cNvPr>
          <p:cNvSpPr>
            <a:spLocks noGrp="1"/>
          </p:cNvSpPr>
          <p:nvPr>
            <p:ph type="title"/>
          </p:nvPr>
        </p:nvSpPr>
        <p:spPr>
          <a:xfrm>
            <a:off x="2231136" y="349095"/>
            <a:ext cx="9871596" cy="1790159"/>
          </a:xfrm>
        </p:spPr>
        <p:txBody>
          <a:bodyPr/>
          <a:lstStyle/>
          <a:p>
            <a:r>
              <a:rPr lang="en-US"/>
              <a:t>Click to edit Master title style</a:t>
            </a:r>
          </a:p>
        </p:txBody>
      </p:sp>
      <p:pic>
        <p:nvPicPr>
          <p:cNvPr id="12" name="Picture 11">
            <a:extLst>
              <a:ext uri="{FF2B5EF4-FFF2-40B4-BE49-F238E27FC236}">
                <a16:creationId xmlns:a16="http://schemas.microsoft.com/office/drawing/2014/main" id="{1967E68D-CE8B-3642-9909-903FEF52AD81}"/>
              </a:ext>
            </a:extLst>
          </p:cNvPr>
          <p:cNvPicPr>
            <a:picLocks noChangeAspect="1"/>
          </p:cNvPicPr>
          <p:nvPr userDrawn="1"/>
        </p:nvPicPr>
        <p:blipFill rotWithShape="1">
          <a:blip r:embed="rId2">
            <a:clrChange>
              <a:clrFrom>
                <a:srgbClr val="FFFFFF"/>
              </a:clrFrom>
              <a:clrTo>
                <a:srgbClr val="FFFFFF">
                  <a:alpha val="0"/>
                </a:srgbClr>
              </a:clrTo>
            </a:clrChange>
          </a:blip>
          <a:srcRect r="2253" b="3524"/>
          <a:stretch/>
        </p:blipFill>
        <p:spPr>
          <a:xfrm>
            <a:off x="0" y="257213"/>
            <a:ext cx="2232055" cy="1936905"/>
          </a:xfrm>
          <a:prstGeom prst="rect">
            <a:avLst/>
          </a:prstGeom>
        </p:spPr>
      </p:pic>
      <p:sp>
        <p:nvSpPr>
          <p:cNvPr id="15" name="Footer Placeholder 7">
            <a:extLst>
              <a:ext uri="{FF2B5EF4-FFF2-40B4-BE49-F238E27FC236}">
                <a16:creationId xmlns:a16="http://schemas.microsoft.com/office/drawing/2014/main" id="{85CD7A6D-72A0-8047-9A1E-C13797D062A9}"/>
              </a:ext>
            </a:extLst>
          </p:cNvPr>
          <p:cNvSpPr>
            <a:spLocks noGrp="1"/>
          </p:cNvSpPr>
          <p:nvPr>
            <p:ph type="ftr" sz="quarter" idx="11"/>
          </p:nvPr>
        </p:nvSpPr>
        <p:spPr>
          <a:xfrm>
            <a:off x="155448" y="6373368"/>
            <a:ext cx="5901189" cy="320040"/>
          </a:xfrm>
        </p:spPr>
        <p:txBody>
          <a:bodyPr/>
          <a:lstStyle>
            <a:lvl1pPr>
              <a:defRPr sz="1200"/>
            </a:lvl1pPr>
          </a:lstStyle>
          <a:p>
            <a:r>
              <a:rPr lang="en-GB"/>
              <a:t>© Archdiocese of Liverpool, Animate Youth Ministries</a:t>
            </a:r>
            <a:endParaRPr lang="en-US"/>
          </a:p>
        </p:txBody>
      </p:sp>
      <p:pic>
        <p:nvPicPr>
          <p:cNvPr id="7" name="Picture 6">
            <a:extLst>
              <a:ext uri="{FF2B5EF4-FFF2-40B4-BE49-F238E27FC236}">
                <a16:creationId xmlns:a16="http://schemas.microsoft.com/office/drawing/2014/main" id="{357836E0-BF2A-EF44-9D28-081E752FDD15}"/>
              </a:ext>
            </a:extLst>
          </p:cNvPr>
          <p:cNvPicPr>
            <a:picLocks noChangeAspect="1"/>
          </p:cNvPicPr>
          <p:nvPr userDrawn="1"/>
        </p:nvPicPr>
        <p:blipFill rotWithShape="1">
          <a:blip r:embed="rId3">
            <a:alphaModFix amt="35000"/>
          </a:blip>
          <a:srcRect/>
          <a:stretch/>
        </p:blipFill>
        <p:spPr>
          <a:xfrm>
            <a:off x="10660064" y="6298245"/>
            <a:ext cx="1442668" cy="559755"/>
          </a:xfrm>
          <a:prstGeom prst="rect">
            <a:avLst/>
          </a:prstGeom>
        </p:spPr>
      </p:pic>
    </p:spTree>
    <p:extLst>
      <p:ext uri="{BB962C8B-B14F-4D97-AF65-F5344CB8AC3E}">
        <p14:creationId xmlns:p14="http://schemas.microsoft.com/office/powerpoint/2010/main" val="407857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258803" y="1877773"/>
            <a:ext cx="5441974" cy="472181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3310295" y="364245"/>
            <a:ext cx="8390482" cy="1188720"/>
          </a:xfrm>
        </p:spPr>
        <p:txBody>
          <a:bodyPr/>
          <a:lstStyle/>
          <a:p>
            <a:r>
              <a:rPr lang="en-US"/>
              <a:t>Click to edit Master title style </a:t>
            </a:r>
          </a:p>
        </p:txBody>
      </p:sp>
      <p:pic>
        <p:nvPicPr>
          <p:cNvPr id="12" name="Picture 11">
            <a:extLst>
              <a:ext uri="{FF2B5EF4-FFF2-40B4-BE49-F238E27FC236}">
                <a16:creationId xmlns:a16="http://schemas.microsoft.com/office/drawing/2014/main" id="{91D9663D-F1FD-E849-87D3-30016316CBFB}"/>
              </a:ext>
            </a:extLst>
          </p:cNvPr>
          <p:cNvPicPr>
            <a:picLocks noChangeAspect="1"/>
          </p:cNvPicPr>
          <p:nvPr userDrawn="1"/>
        </p:nvPicPr>
        <p:blipFill rotWithShape="1">
          <a:blip r:embed="rId2">
            <a:clrChange>
              <a:clrFrom>
                <a:srgbClr val="FFFFFF"/>
              </a:clrFrom>
              <a:clrTo>
                <a:srgbClr val="FFFFFF">
                  <a:alpha val="0"/>
                </a:srgbClr>
              </a:clrTo>
            </a:clrChange>
          </a:blip>
          <a:srcRect r="2253" b="3524"/>
          <a:stretch/>
        </p:blipFill>
        <p:spPr>
          <a:xfrm>
            <a:off x="1474106" y="178586"/>
            <a:ext cx="1797760" cy="1560038"/>
          </a:xfrm>
          <a:prstGeom prst="rect">
            <a:avLst/>
          </a:prstGeom>
        </p:spPr>
      </p:pic>
      <p:sp>
        <p:nvSpPr>
          <p:cNvPr id="13" name="Title 9">
            <a:extLst>
              <a:ext uri="{FF2B5EF4-FFF2-40B4-BE49-F238E27FC236}">
                <a16:creationId xmlns:a16="http://schemas.microsoft.com/office/drawing/2014/main" id="{1C18987F-2936-E04D-8C23-EBAE19642E6C}"/>
              </a:ext>
            </a:extLst>
          </p:cNvPr>
          <p:cNvSpPr txBox="1">
            <a:spLocks/>
          </p:cNvSpPr>
          <p:nvPr userDrawn="1"/>
        </p:nvSpPr>
        <p:spPr bwMode="black">
          <a:xfrm>
            <a:off x="226142" y="1877773"/>
            <a:ext cx="5836728" cy="4721810"/>
          </a:xfrm>
          <a:prstGeom prst="rect">
            <a:avLst/>
          </a:prstGeom>
          <a:solidFill>
            <a:srgbClr val="FFFFFF"/>
          </a:solidFill>
          <a:ln w="31750" cap="sq">
            <a:solidFill>
              <a:srgbClr val="FF930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endParaRPr lang="en-US"/>
          </a:p>
        </p:txBody>
      </p:sp>
      <p:pic>
        <p:nvPicPr>
          <p:cNvPr id="7" name="Picture 6">
            <a:extLst>
              <a:ext uri="{FF2B5EF4-FFF2-40B4-BE49-F238E27FC236}">
                <a16:creationId xmlns:a16="http://schemas.microsoft.com/office/drawing/2014/main" id="{A10CB1C1-F2A1-534B-A480-9C1038BA7DBA}"/>
              </a:ext>
            </a:extLst>
          </p:cNvPr>
          <p:cNvPicPr>
            <a:picLocks noChangeAspect="1"/>
          </p:cNvPicPr>
          <p:nvPr userDrawn="1"/>
        </p:nvPicPr>
        <p:blipFill rotWithShape="1">
          <a:blip r:embed="rId3">
            <a:alphaModFix amt="35000"/>
          </a:blip>
          <a:srcRect/>
          <a:stretch/>
        </p:blipFill>
        <p:spPr>
          <a:xfrm>
            <a:off x="31438" y="364245"/>
            <a:ext cx="1442668" cy="559755"/>
          </a:xfrm>
          <a:prstGeom prst="rect">
            <a:avLst/>
          </a:prstGeom>
        </p:spPr>
      </p:pic>
    </p:spTree>
    <p:extLst>
      <p:ext uri="{BB962C8B-B14F-4D97-AF65-F5344CB8AC3E}">
        <p14:creationId xmlns:p14="http://schemas.microsoft.com/office/powerpoint/2010/main" val="145282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4839" y="605570"/>
            <a:ext cx="9389806" cy="118872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5A58AA3-A308-274C-B024-096945F14B8A}"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9CE4EC-296B-604F-9115-BDB15E510187}" type="slidenum">
              <a:rPr lang="en-US" smtClean="0"/>
              <a:t>‹#›</a:t>
            </a:fld>
            <a:endParaRPr lang="en-US"/>
          </a:p>
        </p:txBody>
      </p:sp>
      <p:pic>
        <p:nvPicPr>
          <p:cNvPr id="6" name="Picture 5">
            <a:extLst>
              <a:ext uri="{FF2B5EF4-FFF2-40B4-BE49-F238E27FC236}">
                <a16:creationId xmlns:a16="http://schemas.microsoft.com/office/drawing/2014/main" id="{B8C93557-E041-7E47-B272-549B5B64C993}"/>
              </a:ext>
            </a:extLst>
          </p:cNvPr>
          <p:cNvPicPr>
            <a:picLocks noChangeAspect="1"/>
          </p:cNvPicPr>
          <p:nvPr userDrawn="1"/>
        </p:nvPicPr>
        <p:blipFill rotWithShape="1">
          <a:blip r:embed="rId2">
            <a:alphaModFix amt="35000"/>
          </a:blip>
          <a:srcRect/>
          <a:stretch/>
        </p:blipFill>
        <p:spPr>
          <a:xfrm>
            <a:off x="10566452" y="54852"/>
            <a:ext cx="1442668" cy="559755"/>
          </a:xfrm>
          <a:prstGeom prst="rect">
            <a:avLst/>
          </a:prstGeom>
        </p:spPr>
      </p:pic>
    </p:spTree>
    <p:extLst>
      <p:ext uri="{BB962C8B-B14F-4D97-AF65-F5344CB8AC3E}">
        <p14:creationId xmlns:p14="http://schemas.microsoft.com/office/powerpoint/2010/main" val="375783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58AA3-A308-274C-B024-096945F14B8A}"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9CE4EC-296B-604F-9115-BDB15E510187}" type="slidenum">
              <a:rPr lang="en-US" smtClean="0"/>
              <a:t>‹#›</a:t>
            </a:fld>
            <a:endParaRPr lang="en-US"/>
          </a:p>
        </p:txBody>
      </p:sp>
      <p:pic>
        <p:nvPicPr>
          <p:cNvPr id="5" name="Picture 4">
            <a:extLst>
              <a:ext uri="{FF2B5EF4-FFF2-40B4-BE49-F238E27FC236}">
                <a16:creationId xmlns:a16="http://schemas.microsoft.com/office/drawing/2014/main" id="{3C82A72C-4005-5F4A-9A9D-5935B8260CE7}"/>
              </a:ext>
            </a:extLst>
          </p:cNvPr>
          <p:cNvPicPr>
            <a:picLocks noChangeAspect="1"/>
          </p:cNvPicPr>
          <p:nvPr userDrawn="1"/>
        </p:nvPicPr>
        <p:blipFill rotWithShape="1">
          <a:blip r:embed="rId2">
            <a:alphaModFix amt="35000"/>
          </a:blip>
          <a:srcRect/>
          <a:stretch/>
        </p:blipFill>
        <p:spPr>
          <a:xfrm>
            <a:off x="10566452" y="54852"/>
            <a:ext cx="1442668" cy="559755"/>
          </a:xfrm>
          <a:prstGeom prst="rect">
            <a:avLst/>
          </a:prstGeom>
        </p:spPr>
      </p:pic>
    </p:spTree>
    <p:extLst>
      <p:ext uri="{BB962C8B-B14F-4D97-AF65-F5344CB8AC3E}">
        <p14:creationId xmlns:p14="http://schemas.microsoft.com/office/powerpoint/2010/main" val="1486538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bwMode="blackWhite">
          <a:xfrm>
            <a:off x="235227" y="2150197"/>
            <a:ext cx="562554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096000" y="178904"/>
            <a:ext cx="6096000" cy="6539948"/>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35227" y="3549918"/>
            <a:ext cx="5625545"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2" name="Picture 11">
            <a:extLst>
              <a:ext uri="{FF2B5EF4-FFF2-40B4-BE49-F238E27FC236}">
                <a16:creationId xmlns:a16="http://schemas.microsoft.com/office/drawing/2014/main" id="{3DB3B74E-A3A6-A847-BC2D-9CA506B632FD}"/>
              </a:ext>
            </a:extLst>
          </p:cNvPr>
          <p:cNvPicPr>
            <a:picLocks noChangeAspect="1"/>
          </p:cNvPicPr>
          <p:nvPr userDrawn="1"/>
        </p:nvPicPr>
        <p:blipFill>
          <a:blip r:embed="rId2"/>
          <a:stretch>
            <a:fillRect/>
          </a:stretch>
        </p:blipFill>
        <p:spPr>
          <a:xfrm>
            <a:off x="2172138" y="490809"/>
            <a:ext cx="1751723" cy="1540120"/>
          </a:xfrm>
          <a:prstGeom prst="rect">
            <a:avLst/>
          </a:prstGeom>
        </p:spPr>
      </p:pic>
      <p:pic>
        <p:nvPicPr>
          <p:cNvPr id="7" name="Picture 6">
            <a:extLst>
              <a:ext uri="{FF2B5EF4-FFF2-40B4-BE49-F238E27FC236}">
                <a16:creationId xmlns:a16="http://schemas.microsoft.com/office/drawing/2014/main" id="{DAE41D62-623B-4A47-8B28-3E3C119E0C47}"/>
              </a:ext>
            </a:extLst>
          </p:cNvPr>
          <p:cNvPicPr>
            <a:picLocks noChangeAspect="1"/>
          </p:cNvPicPr>
          <p:nvPr userDrawn="1"/>
        </p:nvPicPr>
        <p:blipFill rotWithShape="1">
          <a:blip r:embed="rId3">
            <a:alphaModFix amt="35000"/>
          </a:blip>
          <a:srcRect/>
          <a:stretch/>
        </p:blipFill>
        <p:spPr>
          <a:xfrm>
            <a:off x="2326665" y="6078002"/>
            <a:ext cx="1442668" cy="559755"/>
          </a:xfrm>
          <a:prstGeom prst="rect">
            <a:avLst/>
          </a:prstGeom>
        </p:spPr>
      </p:pic>
    </p:spTree>
    <p:extLst>
      <p:ext uri="{BB962C8B-B14F-4D97-AF65-F5344CB8AC3E}">
        <p14:creationId xmlns:p14="http://schemas.microsoft.com/office/powerpoint/2010/main" val="3676698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415330" y="72999"/>
            <a:ext cx="11292966"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4" name="Text Placeholder 3"/>
          <p:cNvSpPr>
            <a:spLocks noGrp="1"/>
          </p:cNvSpPr>
          <p:nvPr>
            <p:ph type="body" sz="half" idx="2"/>
          </p:nvPr>
        </p:nvSpPr>
        <p:spPr>
          <a:xfrm>
            <a:off x="415330" y="1442823"/>
            <a:ext cx="11292966" cy="5156760"/>
          </a:xfrm>
          <a:ln w="38100">
            <a:solidFill>
              <a:schemeClr val="accent1"/>
            </a:solidFill>
          </a:ln>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5" name="Picture 4">
            <a:extLst>
              <a:ext uri="{FF2B5EF4-FFF2-40B4-BE49-F238E27FC236}">
                <a16:creationId xmlns:a16="http://schemas.microsoft.com/office/drawing/2014/main" id="{0F0E7D09-03A1-834E-B03E-452954144729}"/>
              </a:ext>
            </a:extLst>
          </p:cNvPr>
          <p:cNvPicPr>
            <a:picLocks noChangeAspect="1"/>
          </p:cNvPicPr>
          <p:nvPr userDrawn="1"/>
        </p:nvPicPr>
        <p:blipFill rotWithShape="1">
          <a:blip r:embed="rId2">
            <a:alphaModFix amt="35000"/>
          </a:blip>
          <a:srcRect/>
          <a:stretch/>
        </p:blipFill>
        <p:spPr>
          <a:xfrm>
            <a:off x="10143665" y="5964040"/>
            <a:ext cx="1442668" cy="559755"/>
          </a:xfrm>
          <a:prstGeom prst="rect">
            <a:avLst/>
          </a:prstGeom>
        </p:spPr>
      </p:pic>
    </p:spTree>
    <p:extLst>
      <p:ext uri="{BB962C8B-B14F-4D97-AF65-F5344CB8AC3E}">
        <p14:creationId xmlns:p14="http://schemas.microsoft.com/office/powerpoint/2010/main" val="2758861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605570"/>
            <a:ext cx="7729728" cy="1188720"/>
          </a:xfrm>
          <a:prstGeom prst="rect">
            <a:avLst/>
          </a:prstGeom>
          <a:solidFill>
            <a:srgbClr val="FFFFFF"/>
          </a:solidFill>
          <a:ln w="31750" cap="sq">
            <a:solidFill>
              <a:srgbClr val="FF930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5A58AA3-A308-274C-B024-096945F14B8A}" type="datetimeFigureOut">
              <a:rPr lang="en-US" smtClean="0"/>
              <a:t>2/23/2021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29CE4EC-296B-604F-9115-BDB15E510187}" type="slidenum">
              <a:rPr lang="en-US" smtClean="0"/>
              <a:t>‹#›</a:t>
            </a:fld>
            <a:endParaRPr lang="en-US"/>
          </a:p>
        </p:txBody>
      </p:sp>
    </p:spTree>
    <p:extLst>
      <p:ext uri="{BB962C8B-B14F-4D97-AF65-F5344CB8AC3E}">
        <p14:creationId xmlns:p14="http://schemas.microsoft.com/office/powerpoint/2010/main" val="4159525730"/>
      </p:ext>
    </p:extLst>
  </p:cSld>
  <p:clrMap bg1="lt1" tx1="dk1" bg2="lt2" tx2="dk2" accent1="accent1" accent2="accent2" accent3="accent3" accent4="accent4" accent5="accent5" accent6="accent6" hlink="hlink" folHlink="folHlink"/>
  <p:sldLayoutIdLst>
    <p:sldLayoutId id="2147483687" r:id="rId1"/>
    <p:sldLayoutId id="2147483685" r:id="rId2"/>
    <p:sldLayoutId id="2147483686"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https://www.youtube.com/embed/1Frra-fxIVI?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ideo" Target="https://www.youtube.com/embed/L6uqHr0B9M8?start=1&amp;feature=oembed" TargetMode="Externa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DADCA-000F-4EB6-8D45-F567A4CF5BFC}"/>
              </a:ext>
            </a:extLst>
          </p:cNvPr>
          <p:cNvSpPr>
            <a:spLocks noGrp="1"/>
          </p:cNvSpPr>
          <p:nvPr>
            <p:ph type="title"/>
          </p:nvPr>
        </p:nvSpPr>
        <p:spPr/>
        <p:txBody>
          <a:bodyPr/>
          <a:lstStyle/>
          <a:p>
            <a:r>
              <a:rPr lang="en-US" sz="4800" dirty="0"/>
              <a:t>LOURDES PILGRIMAGE </a:t>
            </a:r>
            <a:br>
              <a:rPr lang="en-US" dirty="0"/>
            </a:br>
            <a:r>
              <a:rPr lang="en-US" sz="2800" i="1" dirty="0"/>
              <a:t>REFLECTION POINT (SILVER /GOLD)</a:t>
            </a:r>
            <a:endParaRPr lang="en-US" i="1" dirty="0"/>
          </a:p>
        </p:txBody>
      </p:sp>
      <p:sp>
        <p:nvSpPr>
          <p:cNvPr id="3" name="Text Placeholder 2">
            <a:extLst>
              <a:ext uri="{FF2B5EF4-FFF2-40B4-BE49-F238E27FC236}">
                <a16:creationId xmlns:a16="http://schemas.microsoft.com/office/drawing/2014/main" id="{1DED2307-BD49-4BF2-8C66-FC2F37ABEBAB}"/>
              </a:ext>
            </a:extLst>
          </p:cNvPr>
          <p:cNvSpPr>
            <a:spLocks noGrp="1"/>
          </p:cNvSpPr>
          <p:nvPr>
            <p:ph type="body" idx="1"/>
          </p:nvPr>
        </p:nvSpPr>
        <p:spPr>
          <a:xfrm>
            <a:off x="1593495" y="2544542"/>
            <a:ext cx="8991600" cy="2245172"/>
          </a:xfrm>
        </p:spPr>
        <p:txBody>
          <a:bodyPr>
            <a:normAutofit/>
          </a:bodyPr>
          <a:lstStyle/>
          <a:p>
            <a:pPr algn="ctr">
              <a:lnSpc>
                <a:spcPct val="115000"/>
              </a:lnSpc>
              <a:spcAft>
                <a:spcPts val="1000"/>
              </a:spcAft>
            </a:pPr>
            <a:r>
              <a:rPr lang="en-GB" sz="2800" b="1" i="1" dirty="0">
                <a:ea typeface="Calibri" panose="020F0502020204030204" pitchFamily="34" charset="0"/>
                <a:cs typeface="Arial" panose="020B0604020202020204" pitchFamily="34" charset="0"/>
              </a:rPr>
              <a:t>“But whoever drinks the water I give them will never thirst. Indeed, the water I give them will become in them a spring of water welling up to eternal life.</a:t>
            </a:r>
            <a:r>
              <a:rPr lang="en-GB" sz="2800" b="1" i="1" dirty="0">
                <a:ea typeface="Calibri" panose="020F0502020204030204" pitchFamily="34" charset="0"/>
                <a:cs typeface="Times New Roman" panose="02020603050405020304" pitchFamily="18" charset="0"/>
              </a:rPr>
              <a:t>”                          John 4:14</a:t>
            </a:r>
            <a:endParaRPr lang="en-GB" sz="2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6010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C371FD2-E8A3-FD4A-984E-27AFF6A909CC}"/>
              </a:ext>
            </a:extLst>
          </p:cNvPr>
          <p:cNvSpPr txBox="1">
            <a:spLocks/>
          </p:cNvSpPr>
          <p:nvPr/>
        </p:nvSpPr>
        <p:spPr>
          <a:xfrm>
            <a:off x="4633784" y="1192150"/>
            <a:ext cx="7558216" cy="1752600"/>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115000"/>
              </a:lnSpc>
              <a:spcAft>
                <a:spcPts val="1000"/>
              </a:spcAft>
              <a:buFont typeface="Arial" panose="020B0604020202020204" pitchFamily="34" charset="0"/>
              <a:buNone/>
            </a:pPr>
            <a:r>
              <a:rPr lang="en-GB" sz="2400" dirty="0">
                <a:latin typeface="+mj-lt"/>
                <a:ea typeface="Calibri" panose="020F0502020204030204" pitchFamily="34" charset="0"/>
                <a:cs typeface="Times New Roman" panose="02020603050405020304" pitchFamily="18" charset="0"/>
              </a:rPr>
              <a:t>The following Thursday the lady spoke and asked Bernadette if she would return to the grotto every day for fifteen days. </a:t>
            </a:r>
          </a:p>
        </p:txBody>
      </p:sp>
      <p:sp>
        <p:nvSpPr>
          <p:cNvPr id="3" name="TextBox 2">
            <a:extLst>
              <a:ext uri="{FF2B5EF4-FFF2-40B4-BE49-F238E27FC236}">
                <a16:creationId xmlns:a16="http://schemas.microsoft.com/office/drawing/2014/main" id="{742B5473-E03B-C049-965A-53E536B9ED20}"/>
              </a:ext>
            </a:extLst>
          </p:cNvPr>
          <p:cNvSpPr txBox="1"/>
          <p:nvPr/>
        </p:nvSpPr>
        <p:spPr>
          <a:xfrm>
            <a:off x="343414" y="3830916"/>
            <a:ext cx="5826212" cy="2621230"/>
          </a:xfrm>
          <a:prstGeom prst="rect">
            <a:avLst/>
          </a:prstGeom>
          <a:noFill/>
        </p:spPr>
        <p:txBody>
          <a:bodyPr wrap="square" rtlCol="0">
            <a:spAutoFit/>
          </a:bodyPr>
          <a:lstStyle/>
          <a:p>
            <a:pPr algn="ctr">
              <a:lnSpc>
                <a:spcPct val="115000"/>
              </a:lnSpc>
              <a:spcAft>
                <a:spcPts val="1000"/>
              </a:spcAft>
            </a:pPr>
            <a:r>
              <a:rPr lang="en-GB" sz="2400" dirty="0">
                <a:effectLst/>
                <a:latin typeface="+mj-lt"/>
                <a:ea typeface="Calibri" panose="020F0502020204030204" pitchFamily="34" charset="0"/>
                <a:cs typeface="Times New Roman" panose="02020603050405020304" pitchFamily="18" charset="0"/>
              </a:rPr>
              <a:t>On the 25</a:t>
            </a:r>
            <a:r>
              <a:rPr lang="en-GB" sz="2400" baseline="30000" dirty="0">
                <a:effectLst/>
                <a:latin typeface="+mj-lt"/>
                <a:ea typeface="Calibri" panose="020F0502020204030204" pitchFamily="34" charset="0"/>
                <a:cs typeface="Times New Roman" panose="02020603050405020304" pitchFamily="18" charset="0"/>
              </a:rPr>
              <a:t>th</a:t>
            </a:r>
            <a:r>
              <a:rPr lang="en-GB" sz="2400" dirty="0">
                <a:effectLst/>
                <a:latin typeface="+mj-lt"/>
                <a:ea typeface="Calibri" panose="020F0502020204030204" pitchFamily="34" charset="0"/>
                <a:cs typeface="Times New Roman" panose="02020603050405020304" pitchFamily="18" charset="0"/>
              </a:rPr>
              <a:t>, Bernadette behaved strangely. She scraped the ground and tried to drink as the lady had told her to ‘drink at the spring’. By the next day there was a steady flow of water there.</a:t>
            </a:r>
          </a:p>
          <a:p>
            <a:pPr algn="ctr"/>
            <a:endParaRPr lang="en-GB" dirty="0">
              <a:latin typeface="+mj-lt"/>
            </a:endParaRPr>
          </a:p>
        </p:txBody>
      </p:sp>
      <p:pic>
        <p:nvPicPr>
          <p:cNvPr id="4" name="Picture 2" descr="Maronite Blogger: Feast of Our Lady of Lourdes | Lourdes france, Lady of  lourdes, Our lady of lourdes">
            <a:extLst>
              <a:ext uri="{FF2B5EF4-FFF2-40B4-BE49-F238E27FC236}">
                <a16:creationId xmlns:a16="http://schemas.microsoft.com/office/drawing/2014/main" id="{BF9748C7-893D-6644-8C4D-C0D1679B7D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414" y="179413"/>
            <a:ext cx="4290369" cy="3432296"/>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5" name="Picture 4" descr="Tea at Trianon: The Spring of Lourdes">
            <a:extLst>
              <a:ext uri="{FF2B5EF4-FFF2-40B4-BE49-F238E27FC236}">
                <a16:creationId xmlns:a16="http://schemas.microsoft.com/office/drawing/2014/main" id="{FEBD78ED-5124-BA4D-803A-AF5BAF5937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0" b="10111"/>
          <a:stretch/>
        </p:blipFill>
        <p:spPr bwMode="auto">
          <a:xfrm>
            <a:off x="6266518" y="2775633"/>
            <a:ext cx="5571255" cy="3496260"/>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37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E9E8790-465B-FE42-9443-1A76EE815C68}"/>
              </a:ext>
            </a:extLst>
          </p:cNvPr>
          <p:cNvSpPr txBox="1">
            <a:spLocks/>
          </p:cNvSpPr>
          <p:nvPr/>
        </p:nvSpPr>
        <p:spPr>
          <a:xfrm>
            <a:off x="234778" y="935868"/>
            <a:ext cx="6301946" cy="1752600"/>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115000"/>
              </a:lnSpc>
              <a:spcAft>
                <a:spcPts val="1000"/>
              </a:spcAft>
              <a:buFont typeface="Arial" panose="020B0604020202020204" pitchFamily="34" charset="0"/>
              <a:buNone/>
            </a:pPr>
            <a:r>
              <a:rPr lang="en-GB" sz="2400" dirty="0">
                <a:latin typeface="+mj-lt"/>
                <a:ea typeface="Calibri" panose="020F0502020204030204" pitchFamily="34" charset="0"/>
                <a:cs typeface="Times New Roman" panose="02020603050405020304" pitchFamily="18" charset="0"/>
              </a:rPr>
              <a:t>In later apparitions the lady commanded Bernadette ‘go and tell the priests to build a chapel here and come here in procession.’</a:t>
            </a:r>
          </a:p>
        </p:txBody>
      </p:sp>
      <p:sp>
        <p:nvSpPr>
          <p:cNvPr id="3" name="TextBox 2">
            <a:extLst>
              <a:ext uri="{FF2B5EF4-FFF2-40B4-BE49-F238E27FC236}">
                <a16:creationId xmlns:a16="http://schemas.microsoft.com/office/drawing/2014/main" id="{ACA2C1DD-AA68-174D-AC5B-2162DEE27227}"/>
              </a:ext>
            </a:extLst>
          </p:cNvPr>
          <p:cNvSpPr txBox="1"/>
          <p:nvPr/>
        </p:nvSpPr>
        <p:spPr>
          <a:xfrm>
            <a:off x="6914733" y="4082365"/>
            <a:ext cx="4343400" cy="1864100"/>
          </a:xfrm>
          <a:prstGeom prst="rect">
            <a:avLst/>
          </a:prstGeom>
          <a:noFill/>
        </p:spPr>
        <p:txBody>
          <a:bodyPr wrap="square" rtlCol="0">
            <a:spAutoFit/>
          </a:bodyPr>
          <a:lstStyle/>
          <a:p>
            <a:pPr algn="ctr">
              <a:lnSpc>
                <a:spcPct val="115000"/>
              </a:lnSpc>
              <a:spcAft>
                <a:spcPts val="1000"/>
              </a:spcAft>
            </a:pPr>
            <a:r>
              <a:rPr lang="en-GB" sz="2400" dirty="0">
                <a:effectLst/>
                <a:latin typeface="+mj-lt"/>
                <a:ea typeface="Calibri" panose="020F0502020204030204" pitchFamily="34" charset="0"/>
                <a:cs typeface="Times New Roman" panose="02020603050405020304" pitchFamily="18" charset="0"/>
              </a:rPr>
              <a:t>When Bernadette asked the lady her name, she replied “I am the Immaculate Conception.”</a:t>
            </a:r>
          </a:p>
          <a:p>
            <a:endParaRPr lang="en-GB" dirty="0"/>
          </a:p>
        </p:txBody>
      </p:sp>
      <p:pic>
        <p:nvPicPr>
          <p:cNvPr id="4" name="Picture 2" descr="Lourdes and the Pyrénées - Greatdays Group Travel">
            <a:extLst>
              <a:ext uri="{FF2B5EF4-FFF2-40B4-BE49-F238E27FC236}">
                <a16:creationId xmlns:a16="http://schemas.microsoft.com/office/drawing/2014/main" id="{FE26FC32-AE9A-DE47-937F-C9ED7C2F8F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6724" y="521043"/>
            <a:ext cx="4721409" cy="312793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4" descr="Our Lady of Lourdes – “I Am The Immaculate Conception” |  SecondHandSaintsblog">
            <a:extLst>
              <a:ext uri="{FF2B5EF4-FFF2-40B4-BE49-F238E27FC236}">
                <a16:creationId xmlns:a16="http://schemas.microsoft.com/office/drawing/2014/main" id="{9EE7B6FA-A44A-6443-B57D-77B4756BF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10" y="2942087"/>
            <a:ext cx="6046682" cy="317450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99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DD9214F-3618-1840-9011-E627EE10E5C0}"/>
              </a:ext>
            </a:extLst>
          </p:cNvPr>
          <p:cNvSpPr txBox="1">
            <a:spLocks/>
          </p:cNvSpPr>
          <p:nvPr/>
        </p:nvSpPr>
        <p:spPr>
          <a:xfrm>
            <a:off x="3747353" y="828042"/>
            <a:ext cx="8097893" cy="1752600"/>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115000"/>
              </a:lnSpc>
              <a:spcAft>
                <a:spcPts val="1000"/>
              </a:spcAft>
              <a:buFont typeface="Arial" panose="020B0604020202020204" pitchFamily="34" charset="0"/>
              <a:buNone/>
            </a:pPr>
            <a:r>
              <a:rPr lang="en-GB" sz="2400" dirty="0">
                <a:latin typeface="+mj-lt"/>
                <a:ea typeface="Calibri" panose="020F0502020204030204" pitchFamily="34" charset="0"/>
                <a:cs typeface="Times New Roman" panose="02020603050405020304" pitchFamily="18" charset="0"/>
              </a:rPr>
              <a:t>After the apparitions, Bernadette moved to the town of Nevers, where she became a nun. </a:t>
            </a:r>
          </a:p>
        </p:txBody>
      </p:sp>
      <p:sp>
        <p:nvSpPr>
          <p:cNvPr id="3" name="TextBox 2">
            <a:extLst>
              <a:ext uri="{FF2B5EF4-FFF2-40B4-BE49-F238E27FC236}">
                <a16:creationId xmlns:a16="http://schemas.microsoft.com/office/drawing/2014/main" id="{BB0A1BD9-D087-C045-AA25-130866160296}"/>
              </a:ext>
            </a:extLst>
          </p:cNvPr>
          <p:cNvSpPr txBox="1"/>
          <p:nvPr/>
        </p:nvSpPr>
        <p:spPr>
          <a:xfrm>
            <a:off x="4028303" y="2828620"/>
            <a:ext cx="4077730" cy="2191049"/>
          </a:xfrm>
          <a:prstGeom prst="rect">
            <a:avLst/>
          </a:prstGeom>
          <a:noFill/>
        </p:spPr>
        <p:txBody>
          <a:bodyPr wrap="square" rtlCol="0">
            <a:spAutoFit/>
          </a:bodyPr>
          <a:lstStyle/>
          <a:p>
            <a:pPr algn="ctr">
              <a:lnSpc>
                <a:spcPct val="115000"/>
              </a:lnSpc>
              <a:spcAft>
                <a:spcPts val="1000"/>
              </a:spcAft>
            </a:pPr>
            <a:r>
              <a:rPr lang="en-GB" sz="2400" dirty="0">
                <a:effectLst/>
                <a:latin typeface="+mj-lt"/>
                <a:ea typeface="Calibri" panose="020F0502020204030204" pitchFamily="34" charset="0"/>
                <a:cs typeface="Times New Roman" panose="02020603050405020304" pitchFamily="18" charset="0"/>
              </a:rPr>
              <a:t>Meanwhile the Church declared that the events at Lourdes were worthy of belief and a chapel was built near the grotto.</a:t>
            </a:r>
            <a:endParaRPr lang="en-GB" sz="2400" dirty="0">
              <a:latin typeface="+mj-lt"/>
            </a:endParaRPr>
          </a:p>
        </p:txBody>
      </p:sp>
      <p:pic>
        <p:nvPicPr>
          <p:cNvPr id="4" name="Picture 2" descr="The Incorrupt Body of Saint Bernadette Soubirous | Miracles | ANF Articles">
            <a:extLst>
              <a:ext uri="{FF2B5EF4-FFF2-40B4-BE49-F238E27FC236}">
                <a16:creationId xmlns:a16="http://schemas.microsoft.com/office/drawing/2014/main" id="{ED14EB10-282B-E34F-B3DF-3F49636F6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94" y="432508"/>
            <a:ext cx="3583459" cy="605206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6" descr="Shrine of Our Lady of Lourdes, Blackpool - Wikipedia">
            <a:extLst>
              <a:ext uri="{FF2B5EF4-FFF2-40B4-BE49-F238E27FC236}">
                <a16:creationId xmlns:a16="http://schemas.microsoft.com/office/drawing/2014/main" id="{28A0B8D3-FE37-3445-B559-775D791B37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2192" y="1868329"/>
            <a:ext cx="3677380" cy="4903173"/>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6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90257FE-E137-8547-B4C3-1274A257FD7E}"/>
              </a:ext>
            </a:extLst>
          </p:cNvPr>
          <p:cNvSpPr txBox="1">
            <a:spLocks/>
          </p:cNvSpPr>
          <p:nvPr/>
        </p:nvSpPr>
        <p:spPr>
          <a:xfrm>
            <a:off x="114298" y="685800"/>
            <a:ext cx="11945895" cy="1752600"/>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115000"/>
              </a:lnSpc>
              <a:spcAft>
                <a:spcPts val="1000"/>
              </a:spcAft>
              <a:buFont typeface="Arial" panose="020B0604020202020204" pitchFamily="34" charset="0"/>
              <a:buNone/>
            </a:pPr>
            <a:r>
              <a:rPr lang="en-GB" sz="2400" dirty="0">
                <a:latin typeface="+mj-lt"/>
                <a:ea typeface="Calibri" panose="020F0502020204030204" pitchFamily="34" charset="0"/>
                <a:cs typeface="Times New Roman" panose="02020603050405020304" pitchFamily="18" charset="0"/>
              </a:rPr>
              <a:t>Bernadette suffered ill health for the rest of her life, but was an example of holiness to all, which led to her eventual canonisation. </a:t>
            </a:r>
          </a:p>
          <a:p>
            <a:pPr marL="0" indent="0" algn="ctr">
              <a:lnSpc>
                <a:spcPct val="115000"/>
              </a:lnSpc>
              <a:spcAft>
                <a:spcPts val="1000"/>
              </a:spcAft>
              <a:buFont typeface="Arial" panose="020B0604020202020204" pitchFamily="34" charset="0"/>
              <a:buNone/>
            </a:pPr>
            <a:r>
              <a:rPr lang="en-GB" sz="2400" dirty="0">
                <a:latin typeface="+mj-lt"/>
                <a:ea typeface="Calibri" panose="020F0502020204030204" pitchFamily="34" charset="0"/>
                <a:cs typeface="Times New Roman" panose="02020603050405020304" pitchFamily="18" charset="0"/>
              </a:rPr>
              <a:t>She passed away in 1879 at the age of 35.</a:t>
            </a:r>
          </a:p>
          <a:p>
            <a:pPr marL="0" indent="0" algn="ctr">
              <a:lnSpc>
                <a:spcPct val="115000"/>
              </a:lnSpc>
              <a:spcAft>
                <a:spcPts val="1000"/>
              </a:spcAft>
              <a:buFont typeface="Arial" panose="020B0604020202020204" pitchFamily="34" charset="0"/>
              <a:buNone/>
            </a:pPr>
            <a:r>
              <a:rPr lang="en-GB" sz="2400" dirty="0">
                <a:latin typeface="+mj-lt"/>
                <a:ea typeface="Calibri" panose="020F0502020204030204" pitchFamily="34" charset="0"/>
                <a:cs typeface="Times New Roman" panose="02020603050405020304" pitchFamily="18" charset="0"/>
              </a:rPr>
              <a:t> She was declared blessed in 1925 and a saint in 1933.</a:t>
            </a:r>
            <a:endParaRPr lang="en-GB" dirty="0">
              <a:latin typeface="+mj-lt"/>
              <a:ea typeface="Calibri" panose="020F0502020204030204" pitchFamily="34" charset="0"/>
              <a:cs typeface="Times New Roman" panose="02020603050405020304" pitchFamily="18" charset="0"/>
            </a:endParaRPr>
          </a:p>
        </p:txBody>
      </p:sp>
      <p:pic>
        <p:nvPicPr>
          <p:cNvPr id="3" name="Picture 2" descr="Bernadette Soubirous - Wikipedia">
            <a:extLst>
              <a:ext uri="{FF2B5EF4-FFF2-40B4-BE49-F238E27FC236}">
                <a16:creationId xmlns:a16="http://schemas.microsoft.com/office/drawing/2014/main" id="{4A70D267-4F3B-E540-B4C1-DC7624CB0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864" y="3171567"/>
            <a:ext cx="5238750" cy="3352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44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31E66-4219-CA43-91BD-3DF4308CE5A9}"/>
              </a:ext>
            </a:extLst>
          </p:cNvPr>
          <p:cNvSpPr>
            <a:spLocks noGrp="1"/>
          </p:cNvSpPr>
          <p:nvPr>
            <p:ph type="title"/>
          </p:nvPr>
        </p:nvSpPr>
        <p:spPr/>
        <p:txBody>
          <a:bodyPr/>
          <a:lstStyle/>
          <a:p>
            <a:r>
              <a:rPr lang="en-US" dirty="0"/>
              <a:t>Miracles at Lourdes</a:t>
            </a:r>
            <a:endParaRPr lang="en-GB" dirty="0"/>
          </a:p>
        </p:txBody>
      </p:sp>
      <p:sp>
        <p:nvSpPr>
          <p:cNvPr id="3" name="Content Placeholder 2">
            <a:extLst>
              <a:ext uri="{FF2B5EF4-FFF2-40B4-BE49-F238E27FC236}">
                <a16:creationId xmlns:a16="http://schemas.microsoft.com/office/drawing/2014/main" id="{A2F159C3-3133-5A4F-B502-BD041AB6B26C}"/>
              </a:ext>
            </a:extLst>
          </p:cNvPr>
          <p:cNvSpPr>
            <a:spLocks noGrp="1"/>
          </p:cNvSpPr>
          <p:nvPr>
            <p:ph idx="1"/>
          </p:nvPr>
        </p:nvSpPr>
        <p:spPr/>
        <p:txBody>
          <a:bodyPr/>
          <a:lstStyle/>
          <a:p>
            <a:pPr marL="0" indent="0" algn="ctr">
              <a:buNone/>
            </a:pPr>
            <a:r>
              <a:rPr lang="en-GB" sz="3200" dirty="0">
                <a:ea typeface="Calibri" panose="020F0502020204030204" pitchFamily="34" charset="0"/>
                <a:cs typeface="Times New Roman" panose="02020603050405020304" pitchFamily="18" charset="0"/>
              </a:rPr>
              <a:t>Hundreds of miraculous cures are attested to happen in Lourdes every year. </a:t>
            </a:r>
          </a:p>
          <a:p>
            <a:pPr marL="0" indent="0" algn="ctr">
              <a:buNone/>
            </a:pPr>
            <a:r>
              <a:rPr lang="en-GB" sz="3200" dirty="0">
                <a:ea typeface="Calibri" panose="020F0502020204030204" pitchFamily="34" charset="0"/>
                <a:cs typeface="Times New Roman" panose="02020603050405020304" pitchFamily="18" charset="0"/>
              </a:rPr>
              <a:t>The first is said to be that of Louis </a:t>
            </a:r>
            <a:r>
              <a:rPr lang="en-GB" sz="3200" dirty="0" err="1">
                <a:ea typeface="Calibri" panose="020F0502020204030204" pitchFamily="34" charset="0"/>
                <a:cs typeface="Times New Roman" panose="02020603050405020304" pitchFamily="18" charset="0"/>
              </a:rPr>
              <a:t>Bouriette</a:t>
            </a:r>
            <a:r>
              <a:rPr lang="en-GB" sz="3200" dirty="0">
                <a:ea typeface="Calibri" panose="020F0502020204030204" pitchFamily="34" charset="0"/>
                <a:cs typeface="Times New Roman" panose="02020603050405020304" pitchFamily="18" charset="0"/>
              </a:rPr>
              <a:t>. </a:t>
            </a:r>
          </a:p>
          <a:p>
            <a:pPr marL="0" indent="0" algn="ctr">
              <a:buNone/>
            </a:pPr>
            <a:r>
              <a:rPr lang="en-GB" sz="3200" dirty="0">
                <a:ea typeface="Calibri" panose="020F0502020204030204" pitchFamily="34" charset="0"/>
                <a:cs typeface="Times New Roman" panose="02020603050405020304" pitchFamily="18" charset="0"/>
              </a:rPr>
              <a:t> 26</a:t>
            </a:r>
            <a:r>
              <a:rPr lang="en-GB" sz="3200" baseline="30000" dirty="0">
                <a:ea typeface="Calibri" panose="020F0502020204030204" pitchFamily="34" charset="0"/>
                <a:cs typeface="Times New Roman" panose="02020603050405020304" pitchFamily="18" charset="0"/>
              </a:rPr>
              <a:t>th</a:t>
            </a:r>
            <a:r>
              <a:rPr lang="en-GB" sz="3200" dirty="0">
                <a:ea typeface="Calibri" panose="020F0502020204030204" pitchFamily="34" charset="0"/>
                <a:cs typeface="Times New Roman" panose="02020603050405020304" pitchFamily="18" charset="0"/>
              </a:rPr>
              <a:t> February 1858, the day after the spring appeared, </a:t>
            </a:r>
            <a:r>
              <a:rPr lang="en-GB" sz="3200" dirty="0" err="1">
                <a:ea typeface="Calibri" panose="020F0502020204030204" pitchFamily="34" charset="0"/>
                <a:cs typeface="Times New Roman" panose="02020603050405020304" pitchFamily="18" charset="0"/>
              </a:rPr>
              <a:t>Bouriette</a:t>
            </a:r>
            <a:r>
              <a:rPr lang="en-GB" sz="3200" dirty="0">
                <a:ea typeface="Calibri" panose="020F0502020204030204" pitchFamily="34" charset="0"/>
                <a:cs typeface="Times New Roman" panose="02020603050405020304" pitchFamily="18" charset="0"/>
              </a:rPr>
              <a:t>, who was blind in one eye, bathed his eye in the water and was miraculously cured. </a:t>
            </a:r>
          </a:p>
          <a:p>
            <a:pPr marL="0" indent="0" algn="ctr">
              <a:buNone/>
            </a:pPr>
            <a:r>
              <a:rPr lang="en-GB" sz="3200" dirty="0">
                <a:ea typeface="Calibri" panose="020F0502020204030204" pitchFamily="34" charset="0"/>
                <a:cs typeface="Times New Roman" panose="02020603050405020304" pitchFamily="18" charset="0"/>
              </a:rPr>
              <a:t>There have been physical and spiritual cures there ever since. </a:t>
            </a:r>
          </a:p>
          <a:p>
            <a:endParaRPr lang="en-GB" dirty="0"/>
          </a:p>
        </p:txBody>
      </p:sp>
      <p:pic>
        <p:nvPicPr>
          <p:cNvPr id="5" name="Picture 2" descr="10 Astonishing Cures That Will Make You Believe in Miracles - Listverse">
            <a:extLst>
              <a:ext uri="{FF2B5EF4-FFF2-40B4-BE49-F238E27FC236}">
                <a16:creationId xmlns:a16="http://schemas.microsoft.com/office/drawing/2014/main" id="{C4B74732-DABE-8F47-871E-80AADA816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341122"/>
            <a:ext cx="4114800" cy="270196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35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37D5-E84A-EF4C-9FB9-9BED034944E6}"/>
              </a:ext>
            </a:extLst>
          </p:cNvPr>
          <p:cNvSpPr>
            <a:spLocks noGrp="1"/>
          </p:cNvSpPr>
          <p:nvPr>
            <p:ph type="title"/>
          </p:nvPr>
        </p:nvSpPr>
        <p:spPr/>
        <p:txBody>
          <a:bodyPr>
            <a:normAutofit fontScale="90000"/>
          </a:bodyPr>
          <a:lstStyle/>
          <a:p>
            <a:r>
              <a:rPr lang="en-GB" sz="3200" dirty="0"/>
              <a:t>Lourdes recognises 70</a:t>
            </a:r>
            <a:r>
              <a:rPr lang="en-GB" sz="3200" baseline="30000" dirty="0"/>
              <a:t>th</a:t>
            </a:r>
            <a:r>
              <a:rPr lang="en-GB" sz="3200" dirty="0"/>
              <a:t> Miraculous healing</a:t>
            </a:r>
          </a:p>
        </p:txBody>
      </p:sp>
      <p:pic>
        <p:nvPicPr>
          <p:cNvPr id="3" name="Picture 3">
            <a:hlinkClick r:id="" action="ppaction://media"/>
            <a:extLst>
              <a:ext uri="{FF2B5EF4-FFF2-40B4-BE49-F238E27FC236}">
                <a16:creationId xmlns:a16="http://schemas.microsoft.com/office/drawing/2014/main" id="{89D3350B-C46F-4D0F-9650-135777E6BDB0}"/>
              </a:ext>
            </a:extLst>
          </p:cNvPr>
          <p:cNvPicPr>
            <a:picLocks noRot="1" noChangeAspect="1"/>
          </p:cNvPicPr>
          <p:nvPr>
            <a:videoFile r:link="rId1"/>
          </p:nvPr>
        </p:nvPicPr>
        <p:blipFill>
          <a:blip r:embed="rId4"/>
          <a:stretch>
            <a:fillRect/>
          </a:stretch>
        </p:blipFill>
        <p:spPr>
          <a:xfrm>
            <a:off x="2931763" y="1846074"/>
            <a:ext cx="6664271" cy="4780258"/>
          </a:xfrm>
          <a:prstGeom prst="rect">
            <a:avLst/>
          </a:prstGeom>
        </p:spPr>
      </p:pic>
    </p:spTree>
    <p:extLst>
      <p:ext uri="{BB962C8B-B14F-4D97-AF65-F5344CB8AC3E}">
        <p14:creationId xmlns:p14="http://schemas.microsoft.com/office/powerpoint/2010/main" val="3558554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36D8-31F8-214C-844C-E6BE7E558EA0}"/>
              </a:ext>
            </a:extLst>
          </p:cNvPr>
          <p:cNvSpPr>
            <a:spLocks noGrp="1"/>
          </p:cNvSpPr>
          <p:nvPr>
            <p:ph type="title"/>
          </p:nvPr>
        </p:nvSpPr>
        <p:spPr/>
        <p:txBody>
          <a:bodyPr/>
          <a:lstStyle/>
          <a:p>
            <a:r>
              <a:rPr lang="en-GB" dirty="0"/>
              <a:t>Reflection Time</a:t>
            </a:r>
          </a:p>
        </p:txBody>
      </p:sp>
      <p:sp>
        <p:nvSpPr>
          <p:cNvPr id="3" name="Text Placeholder 2">
            <a:extLst>
              <a:ext uri="{FF2B5EF4-FFF2-40B4-BE49-F238E27FC236}">
                <a16:creationId xmlns:a16="http://schemas.microsoft.com/office/drawing/2014/main" id="{40819937-AE93-A042-9803-E04591A676A7}"/>
              </a:ext>
            </a:extLst>
          </p:cNvPr>
          <p:cNvSpPr>
            <a:spLocks noGrp="1"/>
          </p:cNvSpPr>
          <p:nvPr>
            <p:ph type="body" idx="1"/>
          </p:nvPr>
        </p:nvSpPr>
        <p:spPr>
          <a:xfrm>
            <a:off x="1560837" y="2620741"/>
            <a:ext cx="8991600" cy="2915085"/>
          </a:xfrm>
        </p:spPr>
        <p:txBody>
          <a:bodyPr>
            <a:normAutofit/>
          </a:bodyPr>
          <a:lstStyle/>
          <a:p>
            <a:pPr algn="ctr"/>
            <a:r>
              <a:rPr lang="en-US" sz="2800" dirty="0"/>
              <a:t>Take some time to research a cure that has happened at Lourdes? How does it make you feel?</a:t>
            </a:r>
          </a:p>
          <a:p>
            <a:pPr algn="ctr"/>
            <a:endParaRPr lang="en-US" sz="2800" dirty="0"/>
          </a:p>
          <a:p>
            <a:pPr algn="ctr"/>
            <a:r>
              <a:rPr lang="en-GB" sz="2800" dirty="0">
                <a:ea typeface="Calibri" panose="020F0502020204030204" pitchFamily="34" charset="0"/>
                <a:cs typeface="Times New Roman" panose="02020603050405020304" pitchFamily="18" charset="0"/>
              </a:rPr>
              <a:t>Whether you have been to Lourdes or not, has there ever been a time where you believe the Lord has healed you? Physically or spiritually.</a:t>
            </a:r>
            <a:endParaRPr lang="en-US" sz="4400" dirty="0"/>
          </a:p>
        </p:txBody>
      </p:sp>
    </p:spTree>
    <p:extLst>
      <p:ext uri="{BB962C8B-B14F-4D97-AF65-F5344CB8AC3E}">
        <p14:creationId xmlns:p14="http://schemas.microsoft.com/office/powerpoint/2010/main" val="4140941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61EE-D0C1-4446-9295-EA3325F7CCD2}"/>
              </a:ext>
            </a:extLst>
          </p:cNvPr>
          <p:cNvSpPr>
            <a:spLocks noGrp="1"/>
          </p:cNvSpPr>
          <p:nvPr>
            <p:ph type="title"/>
          </p:nvPr>
        </p:nvSpPr>
        <p:spPr/>
        <p:txBody>
          <a:bodyPr>
            <a:normAutofit fontScale="90000"/>
          </a:bodyPr>
          <a:lstStyle/>
          <a:p>
            <a:r>
              <a:rPr lang="en-GB" sz="4800" dirty="0"/>
              <a:t>LIVERPOOL TO LOURDES – </a:t>
            </a:r>
            <a:br>
              <a:rPr lang="en-GB" sz="4800" dirty="0"/>
            </a:br>
            <a:r>
              <a:rPr lang="en-GB" sz="4800" dirty="0"/>
              <a:t>YOUTH PILGRIMAGE</a:t>
            </a:r>
          </a:p>
        </p:txBody>
      </p:sp>
      <p:pic>
        <p:nvPicPr>
          <p:cNvPr id="6" name="Picture 5">
            <a:extLst>
              <a:ext uri="{FF2B5EF4-FFF2-40B4-BE49-F238E27FC236}">
                <a16:creationId xmlns:a16="http://schemas.microsoft.com/office/drawing/2014/main" id="{3B4FAA84-F854-4243-879D-BC85B92889D9}"/>
              </a:ext>
            </a:extLst>
          </p:cNvPr>
          <p:cNvPicPr>
            <a:picLocks noChangeAspect="1"/>
          </p:cNvPicPr>
          <p:nvPr/>
        </p:nvPicPr>
        <p:blipFill>
          <a:blip r:embed="rId2"/>
          <a:stretch>
            <a:fillRect/>
          </a:stretch>
        </p:blipFill>
        <p:spPr>
          <a:xfrm>
            <a:off x="1791730" y="2390691"/>
            <a:ext cx="8360602" cy="3607152"/>
          </a:xfrm>
          <a:prstGeom prst="rect">
            <a:avLst/>
          </a:prstGeom>
        </p:spPr>
      </p:pic>
    </p:spTree>
    <p:extLst>
      <p:ext uri="{BB962C8B-B14F-4D97-AF65-F5344CB8AC3E}">
        <p14:creationId xmlns:p14="http://schemas.microsoft.com/office/powerpoint/2010/main" val="3501418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F990B6-4C78-C140-9F2D-9DFD361091CB}"/>
              </a:ext>
            </a:extLst>
          </p:cNvPr>
          <p:cNvSpPr>
            <a:spLocks noGrp="1"/>
          </p:cNvSpPr>
          <p:nvPr>
            <p:ph type="title"/>
          </p:nvPr>
        </p:nvSpPr>
        <p:spPr/>
        <p:txBody>
          <a:bodyPr>
            <a:normAutofit fontScale="90000"/>
          </a:bodyPr>
          <a:lstStyle/>
          <a:p>
            <a:r>
              <a:rPr lang="en-GB" sz="3200" dirty="0"/>
              <a:t>Liverpool Youth Pilgrimage to LOURDEs</a:t>
            </a:r>
          </a:p>
        </p:txBody>
      </p:sp>
      <p:sp>
        <p:nvSpPr>
          <p:cNvPr id="4" name="Content Placeholder 3">
            <a:extLst>
              <a:ext uri="{FF2B5EF4-FFF2-40B4-BE49-F238E27FC236}">
                <a16:creationId xmlns:a16="http://schemas.microsoft.com/office/drawing/2014/main" id="{FE95D2E1-849D-DF41-B485-C58AAC17AF34}"/>
              </a:ext>
            </a:extLst>
          </p:cNvPr>
          <p:cNvSpPr txBox="1">
            <a:spLocks noGrp="1"/>
          </p:cNvSpPr>
          <p:nvPr>
            <p:ph sz="quarter" idx="4"/>
          </p:nvPr>
        </p:nvSpPr>
        <p:spPr>
          <a:xfrm>
            <a:off x="6258803" y="1877773"/>
            <a:ext cx="5441974" cy="2615781"/>
          </a:xfrm>
          <a:prstGeom prst="rect">
            <a:avLst/>
          </a:prstGeom>
          <a:noFill/>
        </p:spPr>
        <p:txBody>
          <a:bodyPr wrap="square">
            <a:spAutoFit/>
          </a:bodyPr>
          <a:lstStyle/>
          <a:p>
            <a:pPr marL="0" indent="0" algn="ctr">
              <a:lnSpc>
                <a:spcPct val="115000"/>
              </a:lnSpc>
              <a:spcAft>
                <a:spcPts val="1000"/>
              </a:spcAft>
              <a:buNone/>
            </a:pPr>
            <a:r>
              <a:rPr lang="en-GB" sz="2400" dirty="0">
                <a:effectLst/>
                <a:latin typeface="+mj-lt"/>
                <a:ea typeface="Calibri" panose="020F0502020204030204" pitchFamily="34" charset="0"/>
                <a:cs typeface="Times New Roman" panose="02020603050405020304" pitchFamily="18" charset="0"/>
              </a:rPr>
              <a:t>Each year, around 1000 people from the Archdiocese of Liverpool travel to Lourdes on a pilgrimage. The pilgrimage consists of people of all ages seeking God. The assisted pilgrims, and the young people who help them every day. </a:t>
            </a:r>
          </a:p>
        </p:txBody>
      </p:sp>
      <p:pic>
        <p:nvPicPr>
          <p:cNvPr id="6" name="Picture 5">
            <a:extLst>
              <a:ext uri="{FF2B5EF4-FFF2-40B4-BE49-F238E27FC236}">
                <a16:creationId xmlns:a16="http://schemas.microsoft.com/office/drawing/2014/main" id="{AFBC0DDA-1FC8-9640-9204-99CA6386F79A}"/>
              </a:ext>
            </a:extLst>
          </p:cNvPr>
          <p:cNvPicPr>
            <a:picLocks noChangeAspect="1"/>
          </p:cNvPicPr>
          <p:nvPr/>
        </p:nvPicPr>
        <p:blipFill>
          <a:blip r:embed="rId2"/>
          <a:stretch>
            <a:fillRect/>
          </a:stretch>
        </p:blipFill>
        <p:spPr>
          <a:xfrm>
            <a:off x="7858413" y="4518268"/>
            <a:ext cx="2582810" cy="2049849"/>
          </a:xfrm>
          <a:prstGeom prst="rect">
            <a:avLst/>
          </a:prstGeom>
        </p:spPr>
      </p:pic>
      <p:pic>
        <p:nvPicPr>
          <p:cNvPr id="7" name="Picture 2" descr="Youth – Liverpool Lourdes">
            <a:extLst>
              <a:ext uri="{FF2B5EF4-FFF2-40B4-BE49-F238E27FC236}">
                <a16:creationId xmlns:a16="http://schemas.microsoft.com/office/drawing/2014/main" id="{E37673E8-2A19-DF47-AED0-A00393D3C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036" y="2353132"/>
            <a:ext cx="5667271" cy="3775819"/>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571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0B25-7B45-ED44-A3D8-D0497514663D}"/>
              </a:ext>
            </a:extLst>
          </p:cNvPr>
          <p:cNvSpPr>
            <a:spLocks noGrp="1"/>
          </p:cNvSpPr>
          <p:nvPr>
            <p:ph type="title"/>
          </p:nvPr>
        </p:nvSpPr>
        <p:spPr/>
        <p:txBody>
          <a:bodyPr>
            <a:normAutofit/>
          </a:bodyPr>
          <a:lstStyle/>
          <a:p>
            <a:r>
              <a:rPr lang="en-US" dirty="0"/>
              <a:t>What does Lourdes mean to someone/people who go on the youth pilgrimage?</a:t>
            </a:r>
            <a:endParaRPr lang="en-GB" dirty="0"/>
          </a:p>
        </p:txBody>
      </p:sp>
      <p:pic>
        <p:nvPicPr>
          <p:cNvPr id="3" name="Picture 3">
            <a:hlinkClick r:id="" action="ppaction://media"/>
            <a:extLst>
              <a:ext uri="{FF2B5EF4-FFF2-40B4-BE49-F238E27FC236}">
                <a16:creationId xmlns:a16="http://schemas.microsoft.com/office/drawing/2014/main" id="{0D9942E0-E9E0-4EC0-9775-59E6AE85E7C2}"/>
              </a:ext>
            </a:extLst>
          </p:cNvPr>
          <p:cNvPicPr>
            <a:picLocks noRot="1" noChangeAspect="1"/>
          </p:cNvPicPr>
          <p:nvPr>
            <a:videoFile r:link="rId1"/>
          </p:nvPr>
        </p:nvPicPr>
        <p:blipFill>
          <a:blip r:embed="rId4"/>
          <a:stretch>
            <a:fillRect/>
          </a:stretch>
        </p:blipFill>
        <p:spPr>
          <a:xfrm>
            <a:off x="3099661" y="1910650"/>
            <a:ext cx="6509288" cy="4379885"/>
          </a:xfrm>
          <a:prstGeom prst="rect">
            <a:avLst/>
          </a:prstGeom>
        </p:spPr>
      </p:pic>
    </p:spTree>
    <p:extLst>
      <p:ext uri="{BB962C8B-B14F-4D97-AF65-F5344CB8AC3E}">
        <p14:creationId xmlns:p14="http://schemas.microsoft.com/office/powerpoint/2010/main" val="4238598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32EB-1F8E-A548-B593-BB7F0E97D735}"/>
              </a:ext>
            </a:extLst>
          </p:cNvPr>
          <p:cNvSpPr>
            <a:spLocks noGrp="1"/>
          </p:cNvSpPr>
          <p:nvPr>
            <p:ph type="title"/>
          </p:nvPr>
        </p:nvSpPr>
        <p:spPr/>
        <p:txBody>
          <a:bodyPr>
            <a:normAutofit fontScale="90000"/>
          </a:bodyPr>
          <a:lstStyle/>
          <a:p>
            <a:r>
              <a:rPr lang="en-US" sz="2700" dirty="0"/>
              <a:t>In small groups, each person takes it in turns to say three things, two of them being true and one being a lie. The rest of the group must guess which is the lie.</a:t>
            </a:r>
            <a:endParaRPr lang="en-GB" dirty="0"/>
          </a:p>
        </p:txBody>
      </p:sp>
      <p:pic>
        <p:nvPicPr>
          <p:cNvPr id="4" name="Picture 2" descr="150+ Two Truths And A Lie Ideas, Questions &amp; Game Rules">
            <a:extLst>
              <a:ext uri="{FF2B5EF4-FFF2-40B4-BE49-F238E27FC236}">
                <a16:creationId xmlns:a16="http://schemas.microsoft.com/office/drawing/2014/main" id="{28CFDC38-0076-3D4D-8488-63432F022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937" y="2620742"/>
            <a:ext cx="6629400" cy="3533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83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36EE-740B-9546-8DF0-DDCE45A3DCE5}"/>
              </a:ext>
            </a:extLst>
          </p:cNvPr>
          <p:cNvSpPr>
            <a:spLocks noGrp="1"/>
          </p:cNvSpPr>
          <p:nvPr>
            <p:ph type="title"/>
          </p:nvPr>
        </p:nvSpPr>
        <p:spPr/>
        <p:txBody>
          <a:bodyPr>
            <a:normAutofit/>
          </a:bodyPr>
          <a:lstStyle/>
          <a:p>
            <a:r>
              <a:rPr lang="en-GB" sz="7200" dirty="0"/>
              <a:t>Go FORTH </a:t>
            </a:r>
          </a:p>
        </p:txBody>
      </p:sp>
      <p:sp>
        <p:nvSpPr>
          <p:cNvPr id="3" name="Content Placeholder 2">
            <a:extLst>
              <a:ext uri="{FF2B5EF4-FFF2-40B4-BE49-F238E27FC236}">
                <a16:creationId xmlns:a16="http://schemas.microsoft.com/office/drawing/2014/main" id="{941D73A5-EAE5-1545-B017-2E5B91C46421}"/>
              </a:ext>
            </a:extLst>
          </p:cNvPr>
          <p:cNvSpPr>
            <a:spLocks noGrp="1"/>
          </p:cNvSpPr>
          <p:nvPr>
            <p:ph idx="1"/>
          </p:nvPr>
        </p:nvSpPr>
        <p:spPr/>
        <p:txBody>
          <a:bodyPr>
            <a:normAutofit/>
          </a:bodyPr>
          <a:lstStyle/>
          <a:p>
            <a:pPr marL="742950" indent="-742950" algn="ctr">
              <a:buFont typeface="+mj-lt"/>
              <a:buAutoNum type="arabicPeriod"/>
            </a:pPr>
            <a:r>
              <a:rPr lang="en-GB" sz="3600" dirty="0">
                <a:ea typeface="Calibri" panose="020F0502020204030204" pitchFamily="34" charset="0"/>
                <a:cs typeface="Times New Roman" panose="02020603050405020304" pitchFamily="18" charset="0"/>
              </a:rPr>
              <a:t>Organise a fundraiser for your local coach/assisted pilgrims. </a:t>
            </a:r>
          </a:p>
          <a:p>
            <a:pPr marL="742950" indent="-742950" algn="ctr">
              <a:buFont typeface="+mj-lt"/>
              <a:buAutoNum type="arabicPeriod"/>
            </a:pPr>
            <a:endParaRPr lang="en-GB" sz="3600" dirty="0">
              <a:ea typeface="Calibri" panose="020F0502020204030204" pitchFamily="34" charset="0"/>
              <a:cs typeface="Times New Roman" panose="02020603050405020304" pitchFamily="18" charset="0"/>
            </a:endParaRPr>
          </a:p>
          <a:p>
            <a:pPr marL="742950" indent="-742950" algn="ctr">
              <a:buFont typeface="+mj-lt"/>
              <a:buAutoNum type="arabicPeriod"/>
            </a:pPr>
            <a:r>
              <a:rPr lang="en-GB" sz="3600" dirty="0">
                <a:ea typeface="Calibri" panose="020F0502020204030204" pitchFamily="34" charset="0"/>
                <a:cs typeface="Times New Roman" panose="02020603050405020304" pitchFamily="18" charset="0"/>
              </a:rPr>
              <a:t>Apply to go to Lourdes yourself. </a:t>
            </a:r>
          </a:p>
          <a:p>
            <a:pPr marL="742950" indent="-742950" algn="ctr">
              <a:buFont typeface="+mj-lt"/>
              <a:buAutoNum type="arabicPeriod"/>
            </a:pPr>
            <a:endParaRPr lang="en-GB" sz="3600" dirty="0">
              <a:ea typeface="Calibri" panose="020F0502020204030204" pitchFamily="34" charset="0"/>
              <a:cs typeface="Times New Roman" panose="02020603050405020304" pitchFamily="18" charset="0"/>
            </a:endParaRPr>
          </a:p>
          <a:p>
            <a:pPr marL="742950" indent="-742950" algn="ctr">
              <a:buFont typeface="+mj-lt"/>
              <a:buAutoNum type="arabicPeriod"/>
            </a:pPr>
            <a:r>
              <a:rPr lang="en-GB" sz="3600" dirty="0">
                <a:ea typeface="Calibri" panose="020F0502020204030204" pitchFamily="34" charset="0"/>
                <a:cs typeface="Times New Roman" panose="02020603050405020304" pitchFamily="18" charset="0"/>
              </a:rPr>
              <a:t>Encourage other people to go.</a:t>
            </a:r>
            <a:endParaRPr lang="en-GB" sz="8000" dirty="0"/>
          </a:p>
        </p:txBody>
      </p:sp>
      <p:pic>
        <p:nvPicPr>
          <p:cNvPr id="4" name="Picture 3">
            <a:extLst>
              <a:ext uri="{FF2B5EF4-FFF2-40B4-BE49-F238E27FC236}">
                <a16:creationId xmlns:a16="http://schemas.microsoft.com/office/drawing/2014/main" id="{F2313838-9B59-D646-A5A1-81ADECF528D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9959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28F4CB-A592-8D48-B9C5-2EDDF8820ACC}"/>
              </a:ext>
            </a:extLst>
          </p:cNvPr>
          <p:cNvPicPr>
            <a:picLocks noChangeAspect="1"/>
          </p:cNvPicPr>
          <p:nvPr/>
        </p:nvPicPr>
        <p:blipFill>
          <a:blip r:embed="rId2"/>
          <a:stretch>
            <a:fillRect/>
          </a:stretch>
        </p:blipFill>
        <p:spPr>
          <a:xfrm>
            <a:off x="3663528" y="0"/>
            <a:ext cx="4864943" cy="6858000"/>
          </a:xfrm>
          <a:prstGeom prst="rect">
            <a:avLst/>
          </a:prstGeom>
        </p:spPr>
      </p:pic>
    </p:spTree>
    <p:extLst>
      <p:ext uri="{BB962C8B-B14F-4D97-AF65-F5344CB8AC3E}">
        <p14:creationId xmlns:p14="http://schemas.microsoft.com/office/powerpoint/2010/main" val="343435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0B83-96AC-4241-9BF1-1B89E679ADB8}"/>
              </a:ext>
            </a:extLst>
          </p:cNvPr>
          <p:cNvSpPr>
            <a:spLocks noGrp="1"/>
          </p:cNvSpPr>
          <p:nvPr>
            <p:ph type="title"/>
          </p:nvPr>
        </p:nvSpPr>
        <p:spPr/>
        <p:txBody>
          <a:bodyPr/>
          <a:lstStyle/>
          <a:p>
            <a:r>
              <a:rPr lang="en-US" dirty="0"/>
              <a:t>What does the Church say about pilgrimage?</a:t>
            </a:r>
            <a:endParaRPr lang="en-GB" dirty="0"/>
          </a:p>
        </p:txBody>
      </p:sp>
      <p:sp>
        <p:nvSpPr>
          <p:cNvPr id="3" name="Rectangle 2">
            <a:extLst>
              <a:ext uri="{FF2B5EF4-FFF2-40B4-BE49-F238E27FC236}">
                <a16:creationId xmlns:a16="http://schemas.microsoft.com/office/drawing/2014/main" id="{D0FCF1FD-AC61-5348-A2FB-E2A0002E2D5C}"/>
              </a:ext>
            </a:extLst>
          </p:cNvPr>
          <p:cNvSpPr/>
          <p:nvPr/>
        </p:nvSpPr>
        <p:spPr>
          <a:xfrm>
            <a:off x="1474839" y="2226063"/>
            <a:ext cx="9389805" cy="3064429"/>
          </a:xfrm>
          <a:prstGeom prst="rect">
            <a:avLst/>
          </a:prstGeom>
        </p:spPr>
        <p:txBody>
          <a:bodyPr wrap="square">
            <a:spAutoFit/>
          </a:bodyPr>
          <a:lstStyle/>
          <a:p>
            <a:pPr algn="ctr">
              <a:lnSpc>
                <a:spcPct val="115000"/>
              </a:lnSpc>
              <a:spcAft>
                <a:spcPts val="1000"/>
              </a:spcAft>
            </a:pPr>
            <a:r>
              <a:rPr lang="en-GB" sz="2800" i="1" dirty="0">
                <a:ea typeface="Calibri" panose="020F0502020204030204" pitchFamily="34" charset="0"/>
                <a:cs typeface="Times New Roman" panose="02020603050405020304" pitchFamily="18" charset="0"/>
              </a:rPr>
              <a:t>“Pilgrimages evoke our earthly journey toward heaven and are traditionally very special occasions for renewal in prayer. For pilgrims seeking living water, shrines are special places for living forms of Christian prayer in ‘in Church’.”</a:t>
            </a:r>
          </a:p>
          <a:p>
            <a:pPr algn="ctr"/>
            <a:endParaRPr lang="en-US" sz="2800" i="1" dirty="0"/>
          </a:p>
          <a:p>
            <a:pPr algn="ctr">
              <a:buFontTx/>
              <a:buChar char="-"/>
            </a:pPr>
            <a:r>
              <a:rPr lang="en-US" sz="2800" dirty="0"/>
              <a:t>CCC 2691</a:t>
            </a:r>
            <a:endParaRPr lang="en-GB" sz="2800" dirty="0"/>
          </a:p>
        </p:txBody>
      </p:sp>
    </p:spTree>
    <p:extLst>
      <p:ext uri="{BB962C8B-B14F-4D97-AF65-F5344CB8AC3E}">
        <p14:creationId xmlns:p14="http://schemas.microsoft.com/office/powerpoint/2010/main" val="82744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14AD11-4FF5-FD4B-A334-61FF3997ECF0}"/>
              </a:ext>
            </a:extLst>
          </p:cNvPr>
          <p:cNvPicPr>
            <a:picLocks noChangeAspect="1"/>
          </p:cNvPicPr>
          <p:nvPr/>
        </p:nvPicPr>
        <p:blipFill>
          <a:blip r:embed="rId3"/>
          <a:stretch>
            <a:fillRect/>
          </a:stretch>
        </p:blipFill>
        <p:spPr>
          <a:xfrm>
            <a:off x="8842769" y="3740974"/>
            <a:ext cx="3600484" cy="3600484"/>
          </a:xfrm>
          <a:prstGeom prst="rect">
            <a:avLst/>
          </a:prstGeom>
        </p:spPr>
      </p:pic>
      <p:sp>
        <p:nvSpPr>
          <p:cNvPr id="2" name="Title 1">
            <a:extLst>
              <a:ext uri="{FF2B5EF4-FFF2-40B4-BE49-F238E27FC236}">
                <a16:creationId xmlns:a16="http://schemas.microsoft.com/office/drawing/2014/main" id="{F9960B83-96AC-4241-9BF1-1B89E679ADB8}"/>
              </a:ext>
            </a:extLst>
          </p:cNvPr>
          <p:cNvSpPr>
            <a:spLocks noGrp="1"/>
          </p:cNvSpPr>
          <p:nvPr>
            <p:ph type="title"/>
          </p:nvPr>
        </p:nvSpPr>
        <p:spPr/>
        <p:txBody>
          <a:bodyPr/>
          <a:lstStyle/>
          <a:p>
            <a:r>
              <a:rPr lang="en-US" dirty="0"/>
              <a:t>What does the Church say about pilgrimage?</a:t>
            </a:r>
            <a:endParaRPr lang="en-GB" dirty="0"/>
          </a:p>
        </p:txBody>
      </p:sp>
      <p:sp>
        <p:nvSpPr>
          <p:cNvPr id="3" name="Rectangle 2">
            <a:extLst>
              <a:ext uri="{FF2B5EF4-FFF2-40B4-BE49-F238E27FC236}">
                <a16:creationId xmlns:a16="http://schemas.microsoft.com/office/drawing/2014/main" id="{D0FCF1FD-AC61-5348-A2FB-E2A0002E2D5C}"/>
              </a:ext>
            </a:extLst>
          </p:cNvPr>
          <p:cNvSpPr/>
          <p:nvPr/>
        </p:nvSpPr>
        <p:spPr>
          <a:xfrm>
            <a:off x="1474839" y="1917144"/>
            <a:ext cx="9389805" cy="4708981"/>
          </a:xfrm>
          <a:prstGeom prst="rect">
            <a:avLst/>
          </a:prstGeom>
        </p:spPr>
        <p:txBody>
          <a:bodyPr wrap="square">
            <a:spAutoFit/>
          </a:bodyPr>
          <a:lstStyle/>
          <a:p>
            <a:pPr algn="ctr"/>
            <a:r>
              <a:rPr lang="en-US" sz="2800" i="1" dirty="0">
                <a:latin typeface="Arial" panose="020B0604020202020204" pitchFamily="34" charset="0"/>
              </a:rPr>
              <a:t>“To go on pilgrimage is not simply to visit a place to admire its treasures of nature, art or history. To go on pilgrimage really means to step out of ourselves in order to encounter God where he has revealed himself, where his grace has shone with particular splendour and produced rich fruits of conversion and holiness among those who believe. ”</a:t>
            </a:r>
          </a:p>
          <a:p>
            <a:pPr algn="ctr"/>
            <a:endParaRPr lang="en-US" sz="2800" i="1" dirty="0">
              <a:latin typeface="Arial" panose="020B0604020202020204" pitchFamily="34" charset="0"/>
            </a:endParaRPr>
          </a:p>
          <a:p>
            <a:pPr algn="ctr">
              <a:buFontTx/>
              <a:buChar char="-"/>
            </a:pPr>
            <a:r>
              <a:rPr lang="en-US" sz="2800" dirty="0">
                <a:latin typeface="Arial" panose="020B0604020202020204" pitchFamily="34" charset="0"/>
              </a:rPr>
              <a:t>Pope Benedict XVI </a:t>
            </a:r>
            <a:endParaRPr lang="en-US" sz="2400" dirty="0"/>
          </a:p>
          <a:p>
            <a:pPr algn="ctr"/>
            <a:r>
              <a:rPr lang="en-GB" sz="2400" dirty="0"/>
              <a:t>Apostolic Journey to Santiago de Compostela and Barcelona </a:t>
            </a:r>
          </a:p>
          <a:p>
            <a:pPr algn="ctr"/>
            <a:r>
              <a:rPr lang="en-GB" sz="2400" dirty="0"/>
              <a:t>(6-7 August 2010)</a:t>
            </a:r>
          </a:p>
        </p:txBody>
      </p:sp>
    </p:spTree>
    <p:extLst>
      <p:ext uri="{BB962C8B-B14F-4D97-AF65-F5344CB8AC3E}">
        <p14:creationId xmlns:p14="http://schemas.microsoft.com/office/powerpoint/2010/main" val="346470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0D9B-C5FE-5444-9CFD-545B08C1FB02}"/>
              </a:ext>
            </a:extLst>
          </p:cNvPr>
          <p:cNvSpPr>
            <a:spLocks noGrp="1"/>
          </p:cNvSpPr>
          <p:nvPr>
            <p:ph type="title"/>
          </p:nvPr>
        </p:nvSpPr>
        <p:spPr/>
        <p:txBody>
          <a:bodyPr>
            <a:normAutofit/>
          </a:bodyPr>
          <a:lstStyle/>
          <a:p>
            <a:r>
              <a:rPr lang="en-GB" sz="8000" dirty="0"/>
              <a:t>LOURDES</a:t>
            </a:r>
          </a:p>
        </p:txBody>
      </p:sp>
      <p:sp>
        <p:nvSpPr>
          <p:cNvPr id="3" name="Text Placeholder 2">
            <a:extLst>
              <a:ext uri="{FF2B5EF4-FFF2-40B4-BE49-F238E27FC236}">
                <a16:creationId xmlns:a16="http://schemas.microsoft.com/office/drawing/2014/main" id="{8D61B1D1-547E-9341-BB4E-409DF20EA446}"/>
              </a:ext>
            </a:extLst>
          </p:cNvPr>
          <p:cNvSpPr>
            <a:spLocks noGrp="1"/>
          </p:cNvSpPr>
          <p:nvPr>
            <p:ph type="body" idx="1"/>
          </p:nvPr>
        </p:nvSpPr>
        <p:spPr>
          <a:xfrm>
            <a:off x="1613947" y="2521888"/>
            <a:ext cx="8885380" cy="3841842"/>
          </a:xfrm>
        </p:spPr>
        <p:txBody>
          <a:bodyPr>
            <a:normAutofit fontScale="92500"/>
          </a:bodyPr>
          <a:lstStyle/>
          <a:p>
            <a:pPr algn="ctr"/>
            <a:r>
              <a:rPr lang="en-US" sz="4000" dirty="0"/>
              <a:t>What is Lourdes?</a:t>
            </a:r>
          </a:p>
          <a:p>
            <a:pPr algn="ctr"/>
            <a:endParaRPr lang="en-US" sz="4000" dirty="0"/>
          </a:p>
          <a:p>
            <a:pPr algn="ctr"/>
            <a:r>
              <a:rPr lang="en-US" sz="4000" dirty="0"/>
              <a:t>Have you or anyone you know been before?</a:t>
            </a:r>
          </a:p>
          <a:p>
            <a:pPr algn="ctr"/>
            <a:endParaRPr lang="en-US" sz="4000" dirty="0"/>
          </a:p>
          <a:p>
            <a:pPr algn="ctr"/>
            <a:r>
              <a:rPr lang="en-US" sz="4000" dirty="0"/>
              <a:t>Why do people go?</a:t>
            </a:r>
            <a:endParaRPr lang="en-GB" sz="4000" dirty="0"/>
          </a:p>
        </p:txBody>
      </p:sp>
    </p:spTree>
    <p:extLst>
      <p:ext uri="{BB962C8B-B14F-4D97-AF65-F5344CB8AC3E}">
        <p14:creationId xmlns:p14="http://schemas.microsoft.com/office/powerpoint/2010/main" val="404407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lourdes">
            <a:extLst>
              <a:ext uri="{FF2B5EF4-FFF2-40B4-BE49-F238E27FC236}">
                <a16:creationId xmlns:a16="http://schemas.microsoft.com/office/drawing/2014/main" id="{01832589-D77A-8E4E-8FA7-B798993A99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325" y="3516538"/>
            <a:ext cx="4284355" cy="2857724"/>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3" name="Picture 4" descr="Image result for lourdes">
            <a:extLst>
              <a:ext uri="{FF2B5EF4-FFF2-40B4-BE49-F238E27FC236}">
                <a16:creationId xmlns:a16="http://schemas.microsoft.com/office/drawing/2014/main" id="{E8B14662-3B6F-0942-817C-8CE1BFA80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530" y="579985"/>
            <a:ext cx="4294396" cy="2860728"/>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4" name="Picture 6" descr="Image result for lourdes">
            <a:extLst>
              <a:ext uri="{FF2B5EF4-FFF2-40B4-BE49-F238E27FC236}">
                <a16:creationId xmlns:a16="http://schemas.microsoft.com/office/drawing/2014/main" id="{341CF9FE-3433-9E47-B922-262FDB1D0C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529" y="3516538"/>
            <a:ext cx="4294396" cy="2857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8" descr="Image result for lourdes">
            <a:extLst>
              <a:ext uri="{FF2B5EF4-FFF2-40B4-BE49-F238E27FC236}">
                <a16:creationId xmlns:a16="http://schemas.microsoft.com/office/drawing/2014/main" id="{BE1CB48F-1A95-B74C-93C2-07FAF7152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6073" y="583605"/>
            <a:ext cx="4148607" cy="2769195"/>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300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2685-9EE9-A840-8AFF-CE31F40B52DE}"/>
              </a:ext>
            </a:extLst>
          </p:cNvPr>
          <p:cNvSpPr>
            <a:spLocks noGrp="1"/>
          </p:cNvSpPr>
          <p:nvPr>
            <p:ph type="title"/>
          </p:nvPr>
        </p:nvSpPr>
        <p:spPr/>
        <p:txBody>
          <a:bodyPr/>
          <a:lstStyle/>
          <a:p>
            <a:r>
              <a:rPr lang="en-GB" dirty="0"/>
              <a:t>The Story of Lourdes</a:t>
            </a:r>
          </a:p>
        </p:txBody>
      </p:sp>
      <p:pic>
        <p:nvPicPr>
          <p:cNvPr id="5" name="Content Placeholder 4">
            <a:extLst>
              <a:ext uri="{FF2B5EF4-FFF2-40B4-BE49-F238E27FC236}">
                <a16:creationId xmlns:a16="http://schemas.microsoft.com/office/drawing/2014/main" id="{6A677D9F-4502-A149-80B7-C3E9F9FA1148}"/>
              </a:ext>
            </a:extLst>
          </p:cNvPr>
          <p:cNvPicPr>
            <a:picLocks noGrp="1" noChangeAspect="1"/>
          </p:cNvPicPr>
          <p:nvPr>
            <p:ph idx="1"/>
          </p:nvPr>
        </p:nvPicPr>
        <p:blipFill>
          <a:blip r:embed="rId2"/>
          <a:stretch>
            <a:fillRect/>
          </a:stretch>
        </p:blipFill>
        <p:spPr>
          <a:xfrm>
            <a:off x="6096000" y="845931"/>
            <a:ext cx="6096000" cy="5205826"/>
          </a:xfrm>
        </p:spPr>
      </p:pic>
      <p:sp>
        <p:nvSpPr>
          <p:cNvPr id="4" name="Text Placeholder 3">
            <a:extLst>
              <a:ext uri="{FF2B5EF4-FFF2-40B4-BE49-F238E27FC236}">
                <a16:creationId xmlns:a16="http://schemas.microsoft.com/office/drawing/2014/main" id="{1B05854C-245E-484A-82BF-BA635526B2E2}"/>
              </a:ext>
            </a:extLst>
          </p:cNvPr>
          <p:cNvSpPr>
            <a:spLocks noGrp="1"/>
          </p:cNvSpPr>
          <p:nvPr>
            <p:ph type="body" sz="half" idx="2"/>
          </p:nvPr>
        </p:nvSpPr>
        <p:spPr/>
        <p:txBody>
          <a:bodyPr/>
          <a:lstStyle/>
          <a:p>
            <a:endParaRPr lang="en-GB"/>
          </a:p>
        </p:txBody>
      </p:sp>
      <p:cxnSp>
        <p:nvCxnSpPr>
          <p:cNvPr id="7" name="Straight Arrow Connector 6">
            <a:extLst>
              <a:ext uri="{FF2B5EF4-FFF2-40B4-BE49-F238E27FC236}">
                <a16:creationId xmlns:a16="http://schemas.microsoft.com/office/drawing/2014/main" id="{6E5614FD-F3AD-7742-AE1A-49B24B9D4F50}"/>
              </a:ext>
            </a:extLst>
          </p:cNvPr>
          <p:cNvCxnSpPr>
            <a:cxnSpLocks/>
          </p:cNvCxnSpPr>
          <p:nvPr/>
        </p:nvCxnSpPr>
        <p:spPr>
          <a:xfrm>
            <a:off x="3966519" y="2977978"/>
            <a:ext cx="3608173" cy="266906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Frame 12">
            <a:extLst>
              <a:ext uri="{FF2B5EF4-FFF2-40B4-BE49-F238E27FC236}">
                <a16:creationId xmlns:a16="http://schemas.microsoft.com/office/drawing/2014/main" id="{2AE74D4A-6DBE-3D47-BC8C-F2DC599D65AC}"/>
              </a:ext>
            </a:extLst>
          </p:cNvPr>
          <p:cNvSpPr/>
          <p:nvPr/>
        </p:nvSpPr>
        <p:spPr>
          <a:xfrm>
            <a:off x="7525264" y="5511113"/>
            <a:ext cx="902043" cy="35834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6774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547BF61-7341-7346-B2D6-F4B39DB6D70F}"/>
              </a:ext>
            </a:extLst>
          </p:cNvPr>
          <p:cNvSpPr txBox="1">
            <a:spLocks/>
          </p:cNvSpPr>
          <p:nvPr/>
        </p:nvSpPr>
        <p:spPr>
          <a:xfrm>
            <a:off x="3698788" y="824346"/>
            <a:ext cx="7792996" cy="1752600"/>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GB" sz="2400" dirty="0">
                <a:latin typeface="+mj-lt"/>
                <a:ea typeface="Calibri" panose="020F0502020204030204" pitchFamily="34" charset="0"/>
                <a:cs typeface="Times New Roman" panose="02020603050405020304" pitchFamily="18" charset="0"/>
              </a:rPr>
              <a:t>Bernadette Soubirous was born in Lourdes on 7</a:t>
            </a:r>
            <a:r>
              <a:rPr lang="en-GB" sz="2400" baseline="30000" dirty="0">
                <a:latin typeface="+mj-lt"/>
                <a:ea typeface="Calibri" panose="020F0502020204030204" pitchFamily="34" charset="0"/>
                <a:cs typeface="Times New Roman" panose="02020603050405020304" pitchFamily="18" charset="0"/>
              </a:rPr>
              <a:t>th</a:t>
            </a:r>
            <a:r>
              <a:rPr lang="en-GB" sz="2400" dirty="0">
                <a:latin typeface="+mj-lt"/>
                <a:ea typeface="Calibri" panose="020F0502020204030204" pitchFamily="34" charset="0"/>
                <a:cs typeface="Times New Roman" panose="02020603050405020304" pitchFamily="18" charset="0"/>
              </a:rPr>
              <a:t> January 1844. The eldest of nine children, her family lived in an old disused prison cell in considerable poverty. She always had poor health and so spent a lot of time living with her aunt in </a:t>
            </a:r>
            <a:r>
              <a:rPr lang="en-GB" sz="2400" dirty="0" err="1">
                <a:latin typeface="+mj-lt"/>
                <a:ea typeface="Calibri" panose="020F0502020204030204" pitchFamily="34" charset="0"/>
                <a:cs typeface="Times New Roman" panose="02020603050405020304" pitchFamily="18" charset="0"/>
              </a:rPr>
              <a:t>Bartres</a:t>
            </a:r>
            <a:r>
              <a:rPr lang="en-GB" sz="2400" dirty="0">
                <a:latin typeface="+mj-lt"/>
                <a:ea typeface="Calibri" panose="020F0502020204030204" pitchFamily="34" charset="0"/>
                <a:cs typeface="Times New Roman" panose="02020603050405020304" pitchFamily="18" charset="0"/>
              </a:rPr>
              <a:t> (3km away) where she helped to look after sheep. </a:t>
            </a:r>
          </a:p>
          <a:p>
            <a:pPr algn="ctr"/>
            <a:endParaRPr lang="en-GB" sz="2200" dirty="0">
              <a:latin typeface="+mj-lt"/>
            </a:endParaRPr>
          </a:p>
        </p:txBody>
      </p:sp>
      <p:pic>
        <p:nvPicPr>
          <p:cNvPr id="3" name="Picture 2" descr="Bernadette Soubirous — Wikipédia">
            <a:extLst>
              <a:ext uri="{FF2B5EF4-FFF2-40B4-BE49-F238E27FC236}">
                <a16:creationId xmlns:a16="http://schemas.microsoft.com/office/drawing/2014/main" id="{9D991DDB-456B-D64D-8438-A89DFC5B3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302" y="294127"/>
            <a:ext cx="2440800" cy="3131128"/>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4" name="Picture 4" descr="Lieux Emblématiques - Association pour le Retour de Bernadette Soubirous à  Lourdes">
            <a:extLst>
              <a:ext uri="{FF2B5EF4-FFF2-40B4-BE49-F238E27FC236}">
                <a16:creationId xmlns:a16="http://schemas.microsoft.com/office/drawing/2014/main" id="{4F559ADA-1AA8-4A44-ADEE-6F86ABBBD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552" y="3356964"/>
            <a:ext cx="4552750" cy="291376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2B2712-C791-654D-BA4B-1E0D524AD31A}"/>
              </a:ext>
            </a:extLst>
          </p:cNvPr>
          <p:cNvSpPr txBox="1"/>
          <p:nvPr/>
        </p:nvSpPr>
        <p:spPr>
          <a:xfrm>
            <a:off x="305167" y="4161678"/>
            <a:ext cx="6602259" cy="1477328"/>
          </a:xfrm>
          <a:prstGeom prst="rect">
            <a:avLst/>
          </a:prstGeom>
          <a:noFill/>
        </p:spPr>
        <p:txBody>
          <a:bodyPr wrap="square" rtlCol="0">
            <a:spAutoFit/>
          </a:bodyPr>
          <a:lstStyle/>
          <a:p>
            <a:pPr algn="ctr"/>
            <a:r>
              <a:rPr lang="en-GB" sz="2400" dirty="0">
                <a:effectLst/>
                <a:latin typeface="+mj-lt"/>
                <a:ea typeface="Calibri" panose="020F0502020204030204" pitchFamily="34" charset="0"/>
                <a:cs typeface="Times New Roman" panose="02020603050405020304" pitchFamily="18" charset="0"/>
              </a:rPr>
              <a:t>At the time of the apparitions, in February 1858, Bernadette was 14 and had just returned to Lourdes to prepare for her First Communion.</a:t>
            </a:r>
          </a:p>
          <a:p>
            <a:pPr algn="ctr"/>
            <a:endParaRPr lang="en-GB" dirty="0"/>
          </a:p>
        </p:txBody>
      </p:sp>
    </p:spTree>
    <p:extLst>
      <p:ext uri="{BB962C8B-B14F-4D97-AF65-F5344CB8AC3E}">
        <p14:creationId xmlns:p14="http://schemas.microsoft.com/office/powerpoint/2010/main" val="238438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FF18869-1AEE-3F44-A9CE-8EE86D1B16A0}"/>
              </a:ext>
            </a:extLst>
          </p:cNvPr>
          <p:cNvSpPr txBox="1">
            <a:spLocks/>
          </p:cNvSpPr>
          <p:nvPr/>
        </p:nvSpPr>
        <p:spPr>
          <a:xfrm>
            <a:off x="640676" y="1155882"/>
            <a:ext cx="7862648" cy="1752600"/>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115000"/>
              </a:lnSpc>
              <a:spcAft>
                <a:spcPts val="1000"/>
              </a:spcAft>
              <a:buFont typeface="Arial" panose="020B0604020202020204" pitchFamily="34" charset="0"/>
              <a:buNone/>
            </a:pPr>
            <a:r>
              <a:rPr lang="en-GB" sz="2400" dirty="0">
                <a:latin typeface="+mj-lt"/>
                <a:ea typeface="Calibri" panose="020F0502020204030204" pitchFamily="34" charset="0"/>
                <a:cs typeface="Times New Roman" panose="02020603050405020304" pitchFamily="18" charset="0"/>
              </a:rPr>
              <a:t>On 11</a:t>
            </a:r>
            <a:r>
              <a:rPr lang="en-GB" sz="2400" baseline="30000" dirty="0">
                <a:latin typeface="+mj-lt"/>
                <a:ea typeface="Calibri" panose="020F0502020204030204" pitchFamily="34" charset="0"/>
                <a:cs typeface="Times New Roman" panose="02020603050405020304" pitchFamily="18" charset="0"/>
              </a:rPr>
              <a:t>th</a:t>
            </a:r>
            <a:r>
              <a:rPr lang="en-GB" sz="2400" dirty="0">
                <a:latin typeface="+mj-lt"/>
                <a:ea typeface="Calibri" panose="020F0502020204030204" pitchFamily="34" charset="0"/>
                <a:cs typeface="Times New Roman" panose="02020603050405020304" pitchFamily="18" charset="0"/>
              </a:rPr>
              <a:t> February, Bernadette was with her younger sister and her friend collecting firewood when she saw a vision of a lady dressed in white at the nearby grotto. She said the rosary and the vision remained until she was done.</a:t>
            </a:r>
          </a:p>
          <a:p>
            <a:pPr algn="ctr"/>
            <a:endParaRPr lang="en-GB" sz="2800" dirty="0">
              <a:latin typeface="+mj-lt"/>
            </a:endParaRPr>
          </a:p>
        </p:txBody>
      </p:sp>
      <p:sp>
        <p:nvSpPr>
          <p:cNvPr id="3" name="TextBox 2">
            <a:extLst>
              <a:ext uri="{FF2B5EF4-FFF2-40B4-BE49-F238E27FC236}">
                <a16:creationId xmlns:a16="http://schemas.microsoft.com/office/drawing/2014/main" id="{445880CC-F7B2-064E-8999-D04B53DB0C5D}"/>
              </a:ext>
            </a:extLst>
          </p:cNvPr>
          <p:cNvSpPr txBox="1"/>
          <p:nvPr/>
        </p:nvSpPr>
        <p:spPr>
          <a:xfrm>
            <a:off x="4833552" y="4411363"/>
            <a:ext cx="6759146" cy="1347035"/>
          </a:xfrm>
          <a:prstGeom prst="rect">
            <a:avLst/>
          </a:prstGeom>
          <a:noFill/>
        </p:spPr>
        <p:txBody>
          <a:bodyPr wrap="square" rtlCol="0">
            <a:spAutoFit/>
          </a:bodyPr>
          <a:lstStyle/>
          <a:p>
            <a:pPr marL="0" indent="0" algn="ctr">
              <a:lnSpc>
                <a:spcPct val="115000"/>
              </a:lnSpc>
              <a:spcAft>
                <a:spcPts val="1000"/>
              </a:spcAft>
              <a:buNone/>
            </a:pPr>
            <a:r>
              <a:rPr lang="en-GB" sz="2400" dirty="0">
                <a:effectLst/>
                <a:latin typeface="+mj-lt"/>
                <a:ea typeface="Calibri" panose="020F0502020204030204" pitchFamily="34" charset="0"/>
                <a:cs typeface="Times New Roman" panose="02020603050405020304" pitchFamily="18" charset="0"/>
              </a:rPr>
              <a:t>Three days later, she returned and sprinkled holy water at the lady who smiled in return.</a:t>
            </a:r>
          </a:p>
          <a:p>
            <a:endParaRPr lang="en-GB" dirty="0"/>
          </a:p>
        </p:txBody>
      </p:sp>
      <p:pic>
        <p:nvPicPr>
          <p:cNvPr id="4" name="Picture 2" descr="Our Lady of Lourdes - Wikipedia">
            <a:extLst>
              <a:ext uri="{FF2B5EF4-FFF2-40B4-BE49-F238E27FC236}">
                <a16:creationId xmlns:a16="http://schemas.microsoft.com/office/drawing/2014/main" id="{E108330B-42B2-7B45-8C2B-CF0A8EABC2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9178" y="562758"/>
            <a:ext cx="2133600" cy="3200400"/>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5" name="Picture 4" descr="River Gave de Pau, Lourdes, France - YouTube">
            <a:extLst>
              <a:ext uri="{FF2B5EF4-FFF2-40B4-BE49-F238E27FC236}">
                <a16:creationId xmlns:a16="http://schemas.microsoft.com/office/drawing/2014/main" id="{49AC6D3A-52FF-574E-85A7-851BF84E21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059" y="3358098"/>
            <a:ext cx="4267200" cy="24003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2B5A07A2664541B810518BA5A97AB0" ma:contentTypeVersion="9" ma:contentTypeDescription="Create a new document." ma:contentTypeScope="" ma:versionID="eefd0107127f9ab7d57304fa84aad8c9">
  <xsd:schema xmlns:xsd="http://www.w3.org/2001/XMLSchema" xmlns:xs="http://www.w3.org/2001/XMLSchema" xmlns:p="http://schemas.microsoft.com/office/2006/metadata/properties" xmlns:ns2="bb1ba8eb-06f1-4f11-a866-3f0b87969171" targetNamespace="http://schemas.microsoft.com/office/2006/metadata/properties" ma:root="true" ma:fieldsID="df27b40dde965a1065a491833f4716d4" ns2:_="">
    <xsd:import namespace="bb1ba8eb-06f1-4f11-a866-3f0b8796917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1ba8eb-06f1-4f11-a866-3f0b879691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894498-D880-4E34-8EFA-34D12D2FED2C}">
  <ds:schemaRefs>
    <ds:schemaRef ds:uri="http://schemas.microsoft.com/sharepoint/v3/contenttype/forms"/>
  </ds:schemaRefs>
</ds:datastoreItem>
</file>

<file path=customXml/itemProps2.xml><?xml version="1.0" encoding="utf-8"?>
<ds:datastoreItem xmlns:ds="http://schemas.openxmlformats.org/officeDocument/2006/customXml" ds:itemID="{C29F35F1-E62C-44C8-A6EE-FDFDE331F2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1ba8eb-06f1-4f11-a866-3f0b879691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679F10-6FFF-4CF8-94BF-871C5D6D6D27}">
  <ds:schemaRefs>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bb1ba8eb-06f1-4f11-a866-3f0b8796917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Parcel</Template>
  <TotalTime>54</TotalTime>
  <Words>879</Words>
  <Application>Microsoft Office PowerPoint</Application>
  <PresentationFormat>Widescreen</PresentationFormat>
  <Paragraphs>62</Paragraphs>
  <Slides>21</Slides>
  <Notes>5</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Parcel</vt:lpstr>
      <vt:lpstr>LOURDES PILGRIMAGE  REFLECTION POINT (SILVER /GOLD)</vt:lpstr>
      <vt:lpstr>In small groups, each person takes it in turns to say three things, two of them being true and one being a lie. The rest of the group must guess which is the lie.</vt:lpstr>
      <vt:lpstr>What does the Church say about pilgrimage?</vt:lpstr>
      <vt:lpstr>What does the Church say about pilgrimage?</vt:lpstr>
      <vt:lpstr>LOURDES</vt:lpstr>
      <vt:lpstr>PowerPoint Presentation</vt:lpstr>
      <vt:lpstr>The Story of Lourdes</vt:lpstr>
      <vt:lpstr>PowerPoint Presentation</vt:lpstr>
      <vt:lpstr>PowerPoint Presentation</vt:lpstr>
      <vt:lpstr>PowerPoint Presentation</vt:lpstr>
      <vt:lpstr>PowerPoint Presentation</vt:lpstr>
      <vt:lpstr>PowerPoint Presentation</vt:lpstr>
      <vt:lpstr>PowerPoint Presentation</vt:lpstr>
      <vt:lpstr>Miracles at Lourdes</vt:lpstr>
      <vt:lpstr>Lourdes recognises 70th Miraculous healing</vt:lpstr>
      <vt:lpstr>Reflection Time</vt:lpstr>
      <vt:lpstr>LIVERPOOL TO LOURDES –  YOUTH PILGRIMAGE</vt:lpstr>
      <vt:lpstr>Liverpool Youth Pilgrimage to LOURDEs</vt:lpstr>
      <vt:lpstr>What does Lourdes mean to someone/people who go on the youth pilgrimage?</vt:lpstr>
      <vt:lpstr>Go FORTH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Lauren Lynch</cp:lastModifiedBy>
  <cp:revision>13</cp:revision>
  <dcterms:created xsi:type="dcterms:W3CDTF">2020-12-02T12:01:12Z</dcterms:created>
  <dcterms:modified xsi:type="dcterms:W3CDTF">2021-02-23T17:57:11Z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0x010100E22B5A07A2664541B810518BA5A97AB0</vt:lpwstr>
  </property>
</Properties>
</file>